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(Sandeen) Grimm" initials="LG" lastIdx="1" clrIdx="0">
    <p:extLst>
      <p:ext uri="{19B8F6BF-5375-455C-9EA6-DF929625EA0E}">
        <p15:presenceInfo xmlns:p15="http://schemas.microsoft.com/office/powerpoint/2012/main" userId="S-1-5-21-796845957-1390067357-1644491937-22918" providerId="AD"/>
      </p:ext>
    </p:extLst>
  </p:cmAuthor>
  <p:cmAuthor id="2" name="HANNAH ROSE BRANDT" initials="HB" lastIdx="7" clrIdx="1">
    <p:extLst>
      <p:ext uri="{19B8F6BF-5375-455C-9EA6-DF929625EA0E}">
        <p15:presenceInfo xmlns:p15="http://schemas.microsoft.com/office/powerpoint/2012/main" userId="S::hbrandt3@wisc.edu::411f7e1b-fc69-4111-9d63-a681d744aa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B34"/>
    <a:srgbClr val="FFAA02"/>
    <a:srgbClr val="609C33"/>
    <a:srgbClr val="4572C4"/>
    <a:srgbClr val="3C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9A6FB-E451-1811-0F58-C48CCB8B983D}" v="21" dt="2020-03-13T15:44:13.620"/>
    <p1510:client id="{4D727978-DC52-5AC0-F84E-C58E79B0875B}" v="8" dt="2020-03-13T16:18:32.644"/>
    <p1510:client id="{8463A5F5-AF9F-C71D-73C7-5283DEB92974}" v="24" dt="2021-01-05T19:42:33.995"/>
    <p1510:client id="{910FA5AA-39D2-C43D-EA2E-6EBDD9FEF986}" v="140" dt="2022-01-25T16:17:52.936"/>
    <p1510:client id="{95F5CD59-CDEB-3334-2401-D173D9E92D4D}" v="101" dt="2020-07-14T18:34:26.959"/>
    <p1510:client id="{A0D84EF3-385D-63B9-79DB-D539CC10957B}" v="9" dt="2020-11-19T15:55:04.852"/>
    <p1510:client id="{C514DAFA-2A46-873B-B049-84E43E7AC34B}" v="24" dt="2021-07-28T16:44:12.856"/>
    <p1510:client id="{CDE5E8DA-EA53-0D4D-2836-CF5C38DC442F}" v="502" dt="2020-05-08T16:25:14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42" autoAdjust="0"/>
  </p:normalViewPr>
  <p:slideViewPr>
    <p:cSldViewPr snapToGrid="0">
      <p:cViewPr varScale="1">
        <p:scale>
          <a:sx n="56" d="100"/>
          <a:sy n="56" d="100"/>
        </p:scale>
        <p:origin x="15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BCDD-5D4D-46F5-AB40-3A1B5CBC78E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FE6B-8C73-4C5D-AE7F-49DE9A6C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4F90-B980-40FC-ACBD-5F3E84C739A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5504-7911-47DD-A0B4-5C7FC246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561" y="1122363"/>
            <a:ext cx="8464492" cy="337783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Workshop Title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561" y="5098329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and Location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561" y="5716047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Facilitator</a:t>
            </a:r>
          </a:p>
        </p:txBody>
      </p:sp>
      <p:sp>
        <p:nvSpPr>
          <p:cNvPr id="6" name="TextBox 6"/>
          <p:cNvSpPr txBox="1"/>
          <p:nvPr userDrawn="1"/>
        </p:nvSpPr>
        <p:spPr>
          <a:xfrm>
            <a:off x="3001587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2"/>
                </a:solidFill>
              </a:rPr>
              <a:t>©2018 Board of Regents of the University of Wisconsin System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3" y="461394"/>
            <a:ext cx="8419271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08527" y="1825625"/>
            <a:ext cx="4121137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10393" y="1825625"/>
            <a:ext cx="4121137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57515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8841"/>
            <a:ext cx="7886700" cy="2533476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tanda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89" y="742997"/>
            <a:ext cx="7074021" cy="500534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280" y="1964098"/>
            <a:ext cx="7991214" cy="99817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Facilitator Name/Email: Drake </a:t>
            </a:r>
            <a:r>
              <a:rPr lang="en-US" err="1"/>
              <a:t>Accardi</a:t>
            </a:r>
            <a:endParaRPr lang="en-US"/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Facilitator E-Mail: daccardi@wisc.edu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5316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Ass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64886"/>
            <a:ext cx="81534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1671" y="2022764"/>
            <a:ext cx="8507029" cy="609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State Contact: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037215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103" y="782682"/>
            <a:ext cx="8265824" cy="52926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87833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103" y="782682"/>
            <a:ext cx="8265824" cy="52926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27815" y="6602253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35857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WI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005" y="719807"/>
            <a:ext cx="3726427" cy="67408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27815" y="6621305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86" y="1779737"/>
            <a:ext cx="2538537" cy="1879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95E77-7170-3746-87F1-668499017C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1507" y="4881629"/>
            <a:ext cx="3261493" cy="10125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654288" y="3663515"/>
            <a:ext cx="40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WIDA Consortium is made of 39 U.S. States and territories.</a:t>
            </a:r>
          </a:p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programs include: WIDA International School Consortium, WIDA Early Years, and WIDA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Español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5529" y="1497818"/>
            <a:ext cx="408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752" y="1959483"/>
            <a:ext cx="4376186" cy="42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6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WIDA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005" y="719807"/>
            <a:ext cx="3726427" cy="67408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86" y="1779737"/>
            <a:ext cx="2538537" cy="18790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195E77-7170-3746-87F1-668499017C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1507" y="4881629"/>
            <a:ext cx="3261493" cy="1012562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654288" y="3663515"/>
            <a:ext cx="40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WIDA Consortium is made of 39 U.S. States and territories.</a:t>
            </a:r>
          </a:p>
          <a:p>
            <a:pPr algn="ctr"/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programs include: WIDA International School Consortium, WIDA Early Years, and WIDA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Español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35529" y="1497818"/>
            <a:ext cx="408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752" y="1959483"/>
            <a:ext cx="4376186" cy="42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561" y="1122363"/>
            <a:ext cx="8464492" cy="337783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Workshop Title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561" y="5098329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and Location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503" y="5716047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Facilitator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01558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2"/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056022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0E89E16-A29C-D41F-A404-996959A35176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E479285-7013-0E5D-3874-968980603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EE324-16FF-F36A-D7BD-DAFD8A834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A04A71-EC25-10E8-DA14-714697DB2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475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538" y="1550987"/>
            <a:ext cx="5166903" cy="4572975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 marL="971550" indent="-514350">
              <a:buFont typeface="+mj-lt"/>
              <a:buAutoNum type="arabicPeriod"/>
              <a:defRPr sz="2800"/>
            </a:lvl2pPr>
            <a:lvl3pPr marL="1371600" indent="-457200">
              <a:buFont typeface="+mj-lt"/>
              <a:buAutoNum type="arabicPeriod"/>
              <a:defRPr sz="2800"/>
            </a:lvl3pPr>
            <a:lvl4pPr marL="1828800" indent="-457200">
              <a:buFont typeface="+mj-lt"/>
              <a:buAutoNum type="arabicPeriod"/>
              <a:defRPr sz="2800"/>
            </a:lvl4pPr>
            <a:lvl5pPr marL="2286000" indent="-457200">
              <a:buFont typeface="+mj-lt"/>
              <a:buAutoNum type="arabicPeriod"/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17475" y="150813"/>
            <a:ext cx="3498850" cy="5973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792538" y="150813"/>
            <a:ext cx="5167312" cy="1249362"/>
          </a:xfrm>
        </p:spPr>
        <p:txBody>
          <a:bodyPr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3" y="461394"/>
            <a:ext cx="8464491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825625"/>
            <a:ext cx="8464491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27815" y="6621305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3" y="461394"/>
            <a:ext cx="8464491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825625"/>
            <a:ext cx="8464491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17298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7014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3" y="461394"/>
            <a:ext cx="8464491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825625"/>
            <a:ext cx="8464491" cy="426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544" y="0"/>
            <a:ext cx="1879456" cy="49212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Pg 888-888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0402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3" y="461394"/>
            <a:ext cx="8464491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825625"/>
            <a:ext cx="8464491" cy="426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544" y="0"/>
            <a:ext cx="1879456" cy="49212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Pg</a:t>
            </a:r>
            <a:r>
              <a:rPr lang="en-US"/>
              <a:t> 888-888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49536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394" y="461394"/>
            <a:ext cx="8419270" cy="1229295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3" y="1825625"/>
            <a:ext cx="4166357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08527" y="1825625"/>
            <a:ext cx="4121137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827815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©2018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85298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64DD-59BC-47ED-AC7B-7E512D77DDC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749F-CA94-4819-86BE-29111AF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04" r:id="rId2"/>
    <p:sldLayoutId id="2147483788" r:id="rId3"/>
    <p:sldLayoutId id="2147483782" r:id="rId4"/>
    <p:sldLayoutId id="2147483806" r:id="rId5"/>
    <p:sldLayoutId id="2147483807" r:id="rId6"/>
    <p:sldLayoutId id="2147483812" r:id="rId7"/>
    <p:sldLayoutId id="2147483813" r:id="rId8"/>
    <p:sldLayoutId id="2147483815" r:id="rId9"/>
    <p:sldLayoutId id="2147483816" r:id="rId10"/>
    <p:sldLayoutId id="2147483784" r:id="rId11"/>
    <p:sldLayoutId id="2147483808" r:id="rId12"/>
    <p:sldLayoutId id="2147483783" r:id="rId13"/>
    <p:sldLayoutId id="2147483817" r:id="rId14"/>
    <p:sldLayoutId id="2147483814" r:id="rId15"/>
    <p:sldLayoutId id="2147483811" r:id="rId16"/>
    <p:sldLayoutId id="2147483810" r:id="rId17"/>
    <p:sldLayoutId id="2147483818" r:id="rId18"/>
    <p:sldLayoutId id="2147483819" r:id="rId19"/>
    <p:sldLayoutId id="21474838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C63DE-4F26-831E-AEE7-1E2FE5ED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Self-Paced Workshops from WIDA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82" y="1417945"/>
            <a:ext cx="8599654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Available until August 31: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Developing Language for Learning in Mathematics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Engaging Multilingual Learners in Science: Making Sense of Phenomena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Exploring the WIDA PreK-3 Essential Actions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Home Languages in the Classroom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Making Language Visible in the Classroom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Newcomers: Promoting Success through Strengthening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Reframing Education for Long-term English Learners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Social Studies: Engaging Multilingual Learners through Inquiry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The WIDA ELD Standards Framework: A Collaborative Approach</a:t>
            </a:r>
            <a:endParaRPr lang="en-US" dirty="0"/>
          </a:p>
          <a:p>
            <a:r>
              <a:rPr lang="en-US" sz="2400" dirty="0"/>
              <a:t>Relevant content for you and your colleagues: 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0412" y="5235326"/>
            <a:ext cx="2960982" cy="4428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ESL Teachers and Specialists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8990" y="4662101"/>
            <a:ext cx="2679557" cy="4367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K-12 Classroom Teachers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35762" y="5235326"/>
            <a:ext cx="3632785" cy="4428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Professional Learning Communities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80903" y="4692832"/>
            <a:ext cx="2539703" cy="4149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Coaches and Facilitators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023" y="4698038"/>
            <a:ext cx="1882496" cy="4045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School Leaders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9116" y="5901653"/>
            <a:ext cx="5622205" cy="369332"/>
          </a:xfrm>
          <a:prstGeom prst="rect">
            <a:avLst/>
          </a:prstGeom>
          <a:solidFill>
            <a:srgbClr val="FFAA0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Log into your WIDA Secure Portal Account for access!</a:t>
            </a:r>
          </a:p>
        </p:txBody>
      </p:sp>
      <p:sp>
        <p:nvSpPr>
          <p:cNvPr id="11" name="Pentagon 10"/>
          <p:cNvSpPr/>
          <p:nvPr/>
        </p:nvSpPr>
        <p:spPr>
          <a:xfrm>
            <a:off x="202052" y="3184549"/>
            <a:ext cx="809297" cy="294289"/>
          </a:xfrm>
          <a:prstGeom prst="homePlate">
            <a:avLst/>
          </a:prstGeom>
          <a:solidFill>
            <a:srgbClr val="619B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NEW!</a:t>
            </a:r>
          </a:p>
        </p:txBody>
      </p:sp>
      <p:sp>
        <p:nvSpPr>
          <p:cNvPr id="12" name="Pentagon 11"/>
          <p:cNvSpPr/>
          <p:nvPr/>
        </p:nvSpPr>
        <p:spPr>
          <a:xfrm>
            <a:off x="194432" y="2353969"/>
            <a:ext cx="809297" cy="294289"/>
          </a:xfrm>
          <a:prstGeom prst="homePlate">
            <a:avLst/>
          </a:prstGeom>
          <a:solidFill>
            <a:srgbClr val="619B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64957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A Powerpoint Template 4-3 Ratio" id="{C7E60807-14C4-4847-8049-679400F2494D}" vid="{2551CF25-44FF-43C1-836A-E35CBAD93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Description xmlns="e29bb87e-0e7d-429d-bbbd-aff1f3b83421" xsi:nil="true"/>
    <Notes xmlns="e29bb87e-0e7d-429d-bbbd-aff1f3b83421" xsi:nil="true"/>
    <Migrat xmlns="e29bb87e-0e7d-429d-bbbd-aff1f3b83421">true</Migrat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_Flow_SignoffStatus xmlns="e29bb87e-0e7d-429d-bbbd-aff1f3b834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2" ma:contentTypeDescription="Create a new document." ma:contentTypeScope="" ma:versionID="797b19c3ce3d570981ca1b71b918421b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1b24d3f9536bcd7a6e6a4cf28fd08c2e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FolderDescription" minOccurs="0"/>
                <xsd:element ref="ns2:Migrat" minOccurs="0"/>
                <xsd:element ref="ns2:Note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olderDescription" ma:index="21" nillable="true" ma:displayName="Folder Description" ma:description="Description of the folder and purpose" ma:format="Dropdown" ma:internalName="FolderDescription">
      <xsd:simpleType>
        <xsd:restriction base="dms:Text">
          <xsd:maxLength value="255"/>
        </xsd:restriction>
      </xsd:simpleType>
    </xsd:element>
    <xsd:element name="Migrat" ma:index="22" nillable="true" ma:displayName="Keep" ma:default="1" ma:description="Keep or archive" ma:format="Dropdown" ma:internalName="Migrat">
      <xsd:simpleType>
        <xsd:restriction base="dms:Boolean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6a8ff45-9673-4143-9954-2417cbd4a023}" ma:internalName="TaxCatchAll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1718A-804A-4144-AE97-7C3A9A432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B5F52-0F15-4CF2-81DE-C6324A6E4E0E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29bb87e-0e7d-429d-bbbd-aff1f3b83421"/>
    <ds:schemaRef ds:uri="http://www.w3.org/XML/1998/namespace"/>
    <ds:schemaRef ds:uri="http://purl.org/dc/dcmitype/"/>
    <ds:schemaRef ds:uri="dffc213f-309b-4b7f-9b4f-d096faa3bc8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37D2FA-7FCB-4562-981A-28CB458E6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bb87e-0e7d-429d-bbbd-aff1f3b83421"/>
    <ds:schemaRef ds:uri="dffc213f-309b-4b7f-9b4f-d096faa3b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WIDA Powerpoint Template 4-3 Ratio</Template>
  <TotalTime>5</TotalTime>
  <Words>110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Self-Paced Workshops from WIDA</vt:lpstr>
    </vt:vector>
  </TitlesOfParts>
  <Company>UW-Madison WCER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 Implementation</dc:title>
  <dc:creator>Drake Accardi</dc:creator>
  <cp:lastModifiedBy>Kimberly Ross</cp:lastModifiedBy>
  <cp:revision>22</cp:revision>
  <dcterms:created xsi:type="dcterms:W3CDTF">2018-05-18T20:35:18Z</dcterms:created>
  <dcterms:modified xsi:type="dcterms:W3CDTF">2023-08-08T20:44:21Z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Global Tags">
    <vt:lpwstr>3;#Marketing|99eb4547-86f5-4842-8f5d-82d2a080fe8f</vt:lpwstr>
  </property>
</Properties>
</file>