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20"/>
  </p:notesMasterIdLst>
  <p:sldIdLst>
    <p:sldId id="256" r:id="rId5"/>
    <p:sldId id="270" r:id="rId6"/>
    <p:sldId id="290" r:id="rId7"/>
    <p:sldId id="274" r:id="rId8"/>
    <p:sldId id="310" r:id="rId9"/>
    <p:sldId id="303" r:id="rId10"/>
    <p:sldId id="304" r:id="rId11"/>
    <p:sldId id="305" r:id="rId12"/>
    <p:sldId id="287" r:id="rId13"/>
    <p:sldId id="293" r:id="rId14"/>
    <p:sldId id="294" r:id="rId15"/>
    <p:sldId id="295" r:id="rId16"/>
    <p:sldId id="311" r:id="rId17"/>
    <p:sldId id="312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Aguirre" initials="SA" lastIdx="1" clrIdx="0">
    <p:extLst>
      <p:ext uri="{19B8F6BF-5375-455C-9EA6-DF929625EA0E}">
        <p15:presenceInfo xmlns:p15="http://schemas.microsoft.com/office/powerpoint/2012/main" userId="Samuel Aguirre" providerId="None"/>
      </p:ext>
    </p:extLst>
  </p:cmAuthor>
  <p:cmAuthor id="2" name="AMY M KUCHARIK" initials="AK" lastIdx="12" clrIdx="1">
    <p:extLst>
      <p:ext uri="{19B8F6BF-5375-455C-9EA6-DF929625EA0E}">
        <p15:presenceInfo xmlns:p15="http://schemas.microsoft.com/office/powerpoint/2012/main" userId="S::akucharik@wisc.edu::64789a10-d79c-459c-b56d-5b33933ba8de" providerId="AD"/>
      </p:ext>
    </p:extLst>
  </p:cmAuthor>
  <p:cmAuthor id="3" name="Samuel Aguirre" initials="SA [2]" lastIdx="4" clrIdx="2">
    <p:extLst>
      <p:ext uri="{19B8F6BF-5375-455C-9EA6-DF929625EA0E}">
        <p15:presenceInfo xmlns:p15="http://schemas.microsoft.com/office/powerpoint/2012/main" userId="S::saaguirre@wisc.edu::7b2ca0be-047d-475d-a536-4b15e3046826" providerId="AD"/>
      </p:ext>
    </p:extLst>
  </p:cmAuthor>
  <p:cmAuthor id="4" name="Katie Rozas" initials="KR" lastIdx="2" clrIdx="3">
    <p:extLst>
      <p:ext uri="{19B8F6BF-5375-455C-9EA6-DF929625EA0E}">
        <p15:presenceInfo xmlns:p15="http://schemas.microsoft.com/office/powerpoint/2012/main" userId="S::ktrozas@wisc.edu::c80f0d47-922a-4c52-9ad0-40274ca608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CA7"/>
    <a:srgbClr val="619D44"/>
    <a:srgbClr val="B5DE96"/>
    <a:srgbClr val="3D99D4"/>
    <a:srgbClr val="FFE8B9"/>
    <a:srgbClr val="D69320"/>
    <a:srgbClr val="0AC2FA"/>
    <a:srgbClr val="F7BA57"/>
    <a:srgbClr val="E392F7"/>
    <a:srgbClr val="0FD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46795-7C77-87D7-D72E-FE3A2DBAD7AA}" v="9" dt="2021-09-23T16:37:19.600"/>
    <p1510:client id="{4E785C9D-E199-71D6-2665-81EF8B3C2569}" v="44" vWet="46" dt="2021-09-23T16:27:28.463"/>
    <p1510:client id="{8863AF41-6AD3-8EEF-1BC8-D013D8BE3FCE}" v="34" dt="2021-09-23T16:47:15.157"/>
    <p1510:client id="{92ACAC3B-17CE-464D-BD3D-DDCC8F99CFCB}" v="27" dt="2021-09-23T16:28:22.846"/>
    <p1510:client id="{9A33FCBE-AC64-7BA6-54C6-3EBCE4496F86}" v="34" dt="2021-10-01T21:47:57.695"/>
    <p1510:client id="{BA838AD4-0BC1-43DA-3535-D8FAD0C20157}" v="75" dt="2021-09-23T16:22:06.286"/>
    <p1510:client id="{CB6366A9-90DC-4D55-84A4-524D7ECC57B0}" v="130" dt="2021-09-22T22:34:10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99" d="100"/>
          <a:sy n="9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M KUCHARIK" userId="S::akucharik@wisc.edu::64789a10-d79c-459c-b56d-5b33933ba8de" providerId="AD" clId="Web-{6AE5B5AB-45C3-200C-DDA0-2CA17CD024B1}"/>
    <pc:docChg chg="modSld">
      <pc:chgData name="AMY M KUCHARIK" userId="S::akucharik@wisc.edu::64789a10-d79c-459c-b56d-5b33933ba8de" providerId="AD" clId="Web-{6AE5B5AB-45C3-200C-DDA0-2CA17CD024B1}" dt="2021-09-22T14:48:11.896" v="0" actId="1076"/>
      <pc:docMkLst>
        <pc:docMk/>
      </pc:docMkLst>
      <pc:sldChg chg="modSp">
        <pc:chgData name="AMY M KUCHARIK" userId="S::akucharik@wisc.edu::64789a10-d79c-459c-b56d-5b33933ba8de" providerId="AD" clId="Web-{6AE5B5AB-45C3-200C-DDA0-2CA17CD024B1}" dt="2021-09-22T14:48:11.896" v="0" actId="1076"/>
        <pc:sldMkLst>
          <pc:docMk/>
          <pc:sldMk cId="13954529" sldId="308"/>
        </pc:sldMkLst>
        <pc:picChg chg="mod">
          <ac:chgData name="AMY M KUCHARIK" userId="S::akucharik@wisc.edu::64789a10-d79c-459c-b56d-5b33933ba8de" providerId="AD" clId="Web-{6AE5B5AB-45C3-200C-DDA0-2CA17CD024B1}" dt="2021-09-22T14:48:11.896" v="0" actId="1076"/>
          <ac:picMkLst>
            <pc:docMk/>
            <pc:sldMk cId="13954529" sldId="308"/>
            <ac:picMk id="4102" creationId="{C898B54B-3C1B-4446-8F2C-2F29EBF7AD23}"/>
          </ac:picMkLst>
        </pc:picChg>
      </pc:sldChg>
    </pc:docChg>
  </pc:docChgLst>
  <pc:docChgLst>
    <pc:chgData name="AMY M KUCHARIK" userId="64789a10-d79c-459c-b56d-5b33933ba8de" providerId="ADAL" clId="{CB6366A9-90DC-4D55-84A4-524D7ECC57B0}"/>
    <pc:docChg chg="undo custSel modSld">
      <pc:chgData name="AMY M KUCHARIK" userId="64789a10-d79c-459c-b56d-5b33933ba8de" providerId="ADAL" clId="{CB6366A9-90DC-4D55-84A4-524D7ECC57B0}" dt="2021-09-22T22:34:10.118" v="145" actId="12"/>
      <pc:docMkLst>
        <pc:docMk/>
      </pc:docMkLst>
      <pc:sldChg chg="modSp mod">
        <pc:chgData name="AMY M KUCHARIK" userId="64789a10-d79c-459c-b56d-5b33933ba8de" providerId="ADAL" clId="{CB6366A9-90DC-4D55-84A4-524D7ECC57B0}" dt="2021-09-22T22:33:41.830" v="143" actId="12"/>
        <pc:sldMkLst>
          <pc:docMk/>
          <pc:sldMk cId="2403735860" sldId="270"/>
        </pc:sldMkLst>
        <pc:spChg chg="mod">
          <ac:chgData name="AMY M KUCHARIK" userId="64789a10-d79c-459c-b56d-5b33933ba8de" providerId="ADAL" clId="{CB6366A9-90DC-4D55-84A4-524D7ECC57B0}" dt="2021-09-22T22:33:41.830" v="143" actId="12"/>
          <ac:spMkLst>
            <pc:docMk/>
            <pc:sldMk cId="2403735860" sldId="270"/>
            <ac:spMk id="3" creationId="{00000000-0000-0000-0000-000000000000}"/>
          </ac:spMkLst>
        </pc:spChg>
      </pc:sldChg>
      <pc:sldChg chg="modSp mod">
        <pc:chgData name="AMY M KUCHARIK" userId="64789a10-d79c-459c-b56d-5b33933ba8de" providerId="ADAL" clId="{CB6366A9-90DC-4D55-84A4-524D7ECC57B0}" dt="2021-09-22T22:33:54.605" v="144" actId="12"/>
        <pc:sldMkLst>
          <pc:docMk/>
          <pc:sldMk cId="627989957" sldId="274"/>
        </pc:sldMkLst>
        <pc:spChg chg="mod">
          <ac:chgData name="AMY M KUCHARIK" userId="64789a10-d79c-459c-b56d-5b33933ba8de" providerId="ADAL" clId="{CB6366A9-90DC-4D55-84A4-524D7ECC57B0}" dt="2021-09-22T22:33:54.605" v="144" actId="12"/>
          <ac:spMkLst>
            <pc:docMk/>
            <pc:sldMk cId="627989957" sldId="274"/>
            <ac:spMk id="3" creationId="{00000000-0000-0000-0000-000000000000}"/>
          </ac:spMkLst>
        </pc:spChg>
      </pc:sldChg>
      <pc:sldChg chg="modSp mod">
        <pc:chgData name="AMY M KUCHARIK" userId="64789a10-d79c-459c-b56d-5b33933ba8de" providerId="ADAL" clId="{CB6366A9-90DC-4D55-84A4-524D7ECC57B0}" dt="2021-09-22T22:34:10.118" v="145" actId="12"/>
        <pc:sldMkLst>
          <pc:docMk/>
          <pc:sldMk cId="2186086389" sldId="287"/>
        </pc:sldMkLst>
        <pc:spChg chg="mod">
          <ac:chgData name="AMY M KUCHARIK" userId="64789a10-d79c-459c-b56d-5b33933ba8de" providerId="ADAL" clId="{CB6366A9-90DC-4D55-84A4-524D7ECC57B0}" dt="2021-09-22T22:34:10.118" v="145" actId="12"/>
          <ac:spMkLst>
            <pc:docMk/>
            <pc:sldMk cId="2186086389" sldId="287"/>
            <ac:spMk id="3" creationId="{00000000-0000-0000-0000-000000000000}"/>
          </ac:spMkLst>
        </pc:spChg>
      </pc:sldChg>
      <pc:sldChg chg="modSp mod">
        <pc:chgData name="AMY M KUCHARIK" userId="64789a10-d79c-459c-b56d-5b33933ba8de" providerId="ADAL" clId="{CB6366A9-90DC-4D55-84A4-524D7ECC57B0}" dt="2021-09-21T22:26:21.907" v="15" actId="1076"/>
        <pc:sldMkLst>
          <pc:docMk/>
          <pc:sldMk cId="13954529" sldId="308"/>
        </pc:sldMkLst>
        <pc:spChg chg="mod">
          <ac:chgData name="AMY M KUCHARIK" userId="64789a10-d79c-459c-b56d-5b33933ba8de" providerId="ADAL" clId="{CB6366A9-90DC-4D55-84A4-524D7ECC57B0}" dt="2021-09-21T22:26:21.907" v="15" actId="1076"/>
          <ac:spMkLst>
            <pc:docMk/>
            <pc:sldMk cId="13954529" sldId="308"/>
            <ac:spMk id="2" creationId="{00000000-0000-0000-0000-000000000000}"/>
          </ac:spMkLst>
        </pc:spChg>
        <pc:spChg chg="mod">
          <ac:chgData name="AMY M KUCHARIK" userId="64789a10-d79c-459c-b56d-5b33933ba8de" providerId="ADAL" clId="{CB6366A9-90DC-4D55-84A4-524D7ECC57B0}" dt="2021-09-21T22:26:16.950" v="14" actId="14100"/>
          <ac:spMkLst>
            <pc:docMk/>
            <pc:sldMk cId="13954529" sldId="308"/>
            <ac:spMk id="3" creationId="{00000000-0000-0000-0000-000000000000}"/>
          </ac:spMkLst>
        </pc:spChg>
        <pc:picChg chg="mod">
          <ac:chgData name="AMY M KUCHARIK" userId="64789a10-d79c-459c-b56d-5b33933ba8de" providerId="ADAL" clId="{CB6366A9-90DC-4D55-84A4-524D7ECC57B0}" dt="2021-09-21T22:26:08.782" v="13" actId="1076"/>
          <ac:picMkLst>
            <pc:docMk/>
            <pc:sldMk cId="13954529" sldId="308"/>
            <ac:picMk id="4098" creationId="{9F32F83A-19E0-453F-AAE7-1E8E775592A2}"/>
          </ac:picMkLst>
        </pc:picChg>
        <pc:picChg chg="mod">
          <ac:chgData name="AMY M KUCHARIK" userId="64789a10-d79c-459c-b56d-5b33933ba8de" providerId="ADAL" clId="{CB6366A9-90DC-4D55-84A4-524D7ECC57B0}" dt="2021-09-21T22:23:35.767" v="10" actId="1076"/>
          <ac:picMkLst>
            <pc:docMk/>
            <pc:sldMk cId="13954529" sldId="308"/>
            <ac:picMk id="4100" creationId="{219B07D4-C54D-4F26-9A2A-B67451DF6A2C}"/>
          </ac:picMkLst>
        </pc:picChg>
      </pc:sldChg>
      <pc:sldChg chg="addSp delSp modSp mod">
        <pc:chgData name="AMY M KUCHARIK" userId="64789a10-d79c-459c-b56d-5b33933ba8de" providerId="ADAL" clId="{CB6366A9-90DC-4D55-84A4-524D7ECC57B0}" dt="2021-09-21T22:42:22.700" v="140" actId="120"/>
        <pc:sldMkLst>
          <pc:docMk/>
          <pc:sldMk cId="75240473" sldId="309"/>
        </pc:sldMkLst>
        <pc:spChg chg="mod ord">
          <ac:chgData name="AMY M KUCHARIK" userId="64789a10-d79c-459c-b56d-5b33933ba8de" providerId="ADAL" clId="{CB6366A9-90DC-4D55-84A4-524D7ECC57B0}" dt="2021-09-21T22:41:43.019" v="138" actId="1076"/>
          <ac:spMkLst>
            <pc:docMk/>
            <pc:sldMk cId="75240473" sldId="309"/>
            <ac:spMk id="2" creationId="{DCA08814-4F89-4159-9DF6-A26610C0281A}"/>
          </ac:spMkLst>
        </pc:spChg>
        <pc:spChg chg="add del mod">
          <ac:chgData name="AMY M KUCHARIK" userId="64789a10-d79c-459c-b56d-5b33933ba8de" providerId="ADAL" clId="{CB6366A9-90DC-4D55-84A4-524D7ECC57B0}" dt="2021-09-21T22:33:37.903" v="72" actId="478"/>
          <ac:spMkLst>
            <pc:docMk/>
            <pc:sldMk cId="75240473" sldId="309"/>
            <ac:spMk id="3" creationId="{65A9C92E-8A56-498D-8433-2EB50D3A460F}"/>
          </ac:spMkLst>
        </pc:spChg>
        <pc:spChg chg="mod">
          <ac:chgData name="AMY M KUCHARIK" userId="64789a10-d79c-459c-b56d-5b33933ba8de" providerId="ADAL" clId="{CB6366A9-90DC-4D55-84A4-524D7ECC57B0}" dt="2021-09-21T22:42:22.700" v="140" actId="120"/>
          <ac:spMkLst>
            <pc:docMk/>
            <pc:sldMk cId="75240473" sldId="309"/>
            <ac:spMk id="9" creationId="{7CBA4A9E-DE4D-4B9A-891F-4ADE5BA9DB96}"/>
          </ac:spMkLst>
        </pc:spChg>
        <pc:picChg chg="add mod">
          <ac:chgData name="AMY M KUCHARIK" userId="64789a10-d79c-459c-b56d-5b33933ba8de" providerId="ADAL" clId="{CB6366A9-90DC-4D55-84A4-524D7ECC57B0}" dt="2021-09-21T22:41:38.803" v="137" actId="1076"/>
          <ac:picMkLst>
            <pc:docMk/>
            <pc:sldMk cId="75240473" sldId="309"/>
            <ac:picMk id="7" creationId="{27C8326D-F667-4995-AFFD-B3025D767978}"/>
          </ac:picMkLst>
        </pc:picChg>
        <pc:picChg chg="mod modCrop">
          <ac:chgData name="AMY M KUCHARIK" userId="64789a10-d79c-459c-b56d-5b33933ba8de" providerId="ADAL" clId="{CB6366A9-90DC-4D55-84A4-524D7ECC57B0}" dt="2021-09-21T22:40:40.702" v="132" actId="1035"/>
          <ac:picMkLst>
            <pc:docMk/>
            <pc:sldMk cId="75240473" sldId="309"/>
            <ac:picMk id="1026" creationId="{68FDEEBC-5867-499B-88D4-5E6181008AEE}"/>
          </ac:picMkLst>
        </pc:picChg>
        <pc:picChg chg="mod modCrop">
          <ac:chgData name="AMY M KUCHARIK" userId="64789a10-d79c-459c-b56d-5b33933ba8de" providerId="ADAL" clId="{CB6366A9-90DC-4D55-84A4-524D7ECC57B0}" dt="2021-09-21T22:39:56.016" v="127" actId="1076"/>
          <ac:picMkLst>
            <pc:docMk/>
            <pc:sldMk cId="75240473" sldId="309"/>
            <ac:picMk id="2050" creationId="{3C3AB23B-8070-4D9B-B1E3-F9AD85CDEEE2}"/>
          </ac:picMkLst>
        </pc:picChg>
      </pc:sldChg>
    </pc:docChg>
  </pc:docChgLst>
  <pc:docChgLst>
    <pc:chgData name="AMY M KUCHARIK" userId="S::akucharik@wisc.edu::64789a10-d79c-459c-b56d-5b33933ba8de" providerId="AD" clId="Web-{9A33FCBE-AC64-7BA6-54C6-3EBCE4496F86}"/>
    <pc:docChg chg="addSld delSld modSld">
      <pc:chgData name="AMY M KUCHARIK" userId="S::akucharik@wisc.edu::64789a10-d79c-459c-b56d-5b33933ba8de" providerId="AD" clId="Web-{9A33FCBE-AC64-7BA6-54C6-3EBCE4496F86}" dt="2021-10-01T21:47:57.695" v="28" actId="1076"/>
      <pc:docMkLst>
        <pc:docMk/>
      </pc:docMkLst>
      <pc:sldChg chg="modSp">
        <pc:chgData name="AMY M KUCHARIK" userId="S::akucharik@wisc.edu::64789a10-d79c-459c-b56d-5b33933ba8de" providerId="AD" clId="Web-{9A33FCBE-AC64-7BA6-54C6-3EBCE4496F86}" dt="2021-10-01T21:47:57.695" v="28" actId="1076"/>
        <pc:sldMkLst>
          <pc:docMk/>
          <pc:sldMk cId="2186086389" sldId="287"/>
        </pc:sldMkLst>
        <pc:spChg chg="mod">
          <ac:chgData name="AMY M KUCHARIK" userId="S::akucharik@wisc.edu::64789a10-d79c-459c-b56d-5b33933ba8de" providerId="AD" clId="Web-{9A33FCBE-AC64-7BA6-54C6-3EBCE4496F86}" dt="2021-10-01T21:47:57.695" v="28" actId="1076"/>
          <ac:spMkLst>
            <pc:docMk/>
            <pc:sldMk cId="2186086389" sldId="287"/>
            <ac:spMk id="3" creationId="{00000000-0000-0000-0000-000000000000}"/>
          </ac:spMkLst>
        </pc:spChg>
      </pc:sldChg>
      <pc:sldChg chg="del">
        <pc:chgData name="AMY M KUCHARIK" userId="S::akucharik@wisc.edu::64789a10-d79c-459c-b56d-5b33933ba8de" providerId="AD" clId="Web-{9A33FCBE-AC64-7BA6-54C6-3EBCE4496F86}" dt="2021-10-01T21:43:48.930" v="12"/>
        <pc:sldMkLst>
          <pc:docMk/>
          <pc:sldMk cId="2751319361" sldId="302"/>
        </pc:sldMkLst>
      </pc:sldChg>
      <pc:sldChg chg="del">
        <pc:chgData name="AMY M KUCHARIK" userId="S::akucharik@wisc.edu::64789a10-d79c-459c-b56d-5b33933ba8de" providerId="AD" clId="Web-{9A33FCBE-AC64-7BA6-54C6-3EBCE4496F86}" dt="2021-10-01T21:47:37.132" v="27"/>
        <pc:sldMkLst>
          <pc:docMk/>
          <pc:sldMk cId="13954529" sldId="308"/>
        </pc:sldMkLst>
      </pc:sldChg>
      <pc:sldChg chg="del">
        <pc:chgData name="AMY M KUCHARIK" userId="S::akucharik@wisc.edu::64789a10-d79c-459c-b56d-5b33933ba8de" providerId="AD" clId="Web-{9A33FCBE-AC64-7BA6-54C6-3EBCE4496F86}" dt="2021-10-01T21:47:20.335" v="26"/>
        <pc:sldMkLst>
          <pc:docMk/>
          <pc:sldMk cId="75240473" sldId="309"/>
        </pc:sldMkLst>
      </pc:sldChg>
      <pc:sldChg chg="delSp modSp add">
        <pc:chgData name="AMY M KUCHARIK" userId="S::akucharik@wisc.edu::64789a10-d79c-459c-b56d-5b33933ba8de" providerId="AD" clId="Web-{9A33FCBE-AC64-7BA6-54C6-3EBCE4496F86}" dt="2021-10-01T21:43:38.884" v="11" actId="1076"/>
        <pc:sldMkLst>
          <pc:docMk/>
          <pc:sldMk cId="3985571795" sldId="310"/>
        </pc:sldMkLst>
        <pc:spChg chg="del mod">
          <ac:chgData name="AMY M KUCHARIK" userId="S::akucharik@wisc.edu::64789a10-d79c-459c-b56d-5b33933ba8de" providerId="AD" clId="Web-{9A33FCBE-AC64-7BA6-54C6-3EBCE4496F86}" dt="2021-10-01T21:42:51.056" v="2"/>
          <ac:spMkLst>
            <pc:docMk/>
            <pc:sldMk cId="3985571795" sldId="310"/>
            <ac:spMk id="2" creationId="{00000000-0000-0000-0000-000000000000}"/>
          </ac:spMkLst>
        </pc:spChg>
        <pc:spChg chg="mod">
          <ac:chgData name="AMY M KUCHARIK" userId="S::akucharik@wisc.edu::64789a10-d79c-459c-b56d-5b33933ba8de" providerId="AD" clId="Web-{9A33FCBE-AC64-7BA6-54C6-3EBCE4496F86}" dt="2021-10-01T21:43:32.337" v="10" actId="1076"/>
          <ac:spMkLst>
            <pc:docMk/>
            <pc:sldMk cId="3985571795" sldId="310"/>
            <ac:spMk id="5" creationId="{66BF65D3-A7D2-4C4E-9E5D-B36125A64474}"/>
          </ac:spMkLst>
        </pc:spChg>
        <pc:picChg chg="mod">
          <ac:chgData name="AMY M KUCHARIK" userId="S::akucharik@wisc.edu::64789a10-d79c-459c-b56d-5b33933ba8de" providerId="AD" clId="Web-{9A33FCBE-AC64-7BA6-54C6-3EBCE4496F86}" dt="2021-10-01T21:43:38.884" v="11" actId="1076"/>
          <ac:picMkLst>
            <pc:docMk/>
            <pc:sldMk cId="3985571795" sldId="310"/>
            <ac:picMk id="3" creationId="{5D981BD5-B1CF-445D-91F9-D26038CF03F2}"/>
          </ac:picMkLst>
        </pc:picChg>
      </pc:sldChg>
      <pc:sldChg chg="modSp add">
        <pc:chgData name="AMY M KUCHARIK" userId="S::akucharik@wisc.edu::64789a10-d79c-459c-b56d-5b33933ba8de" providerId="AD" clId="Web-{9A33FCBE-AC64-7BA6-54C6-3EBCE4496F86}" dt="2021-10-01T21:46:19.320" v="20" actId="14100"/>
        <pc:sldMkLst>
          <pc:docMk/>
          <pc:sldMk cId="2122117651" sldId="311"/>
        </pc:sldMkLst>
        <pc:spChg chg="mod">
          <ac:chgData name="AMY M KUCHARIK" userId="S::akucharik@wisc.edu::64789a10-d79c-459c-b56d-5b33933ba8de" providerId="AD" clId="Web-{9A33FCBE-AC64-7BA6-54C6-3EBCE4496F86}" dt="2021-10-01T21:45:31.649" v="18" actId="20577"/>
          <ac:spMkLst>
            <pc:docMk/>
            <pc:sldMk cId="2122117651" sldId="311"/>
            <ac:spMk id="2" creationId="{00000000-0000-0000-0000-000000000000}"/>
          </ac:spMkLst>
        </pc:spChg>
        <pc:spChg chg="mod">
          <ac:chgData name="AMY M KUCHARIK" userId="S::akucharik@wisc.edu::64789a10-d79c-459c-b56d-5b33933ba8de" providerId="AD" clId="Web-{9A33FCBE-AC64-7BA6-54C6-3EBCE4496F86}" dt="2021-10-01T21:45:02.461" v="17" actId="14100"/>
          <ac:spMkLst>
            <pc:docMk/>
            <pc:sldMk cId="2122117651" sldId="311"/>
            <ac:spMk id="3" creationId="{00000000-0000-0000-0000-000000000000}"/>
          </ac:spMkLst>
        </pc:spChg>
        <pc:picChg chg="mod">
          <ac:chgData name="AMY M KUCHARIK" userId="S::akucharik@wisc.edu::64789a10-d79c-459c-b56d-5b33933ba8de" providerId="AD" clId="Web-{9A33FCBE-AC64-7BA6-54C6-3EBCE4496F86}" dt="2021-10-01T21:46:19.320" v="20" actId="14100"/>
          <ac:picMkLst>
            <pc:docMk/>
            <pc:sldMk cId="2122117651" sldId="311"/>
            <ac:picMk id="4" creationId="{9A9F9762-B04C-4E12-9E71-892D63D89B8F}"/>
          </ac:picMkLst>
        </pc:picChg>
      </pc:sldChg>
      <pc:sldChg chg="modSp add">
        <pc:chgData name="AMY M KUCHARIK" userId="S::akucharik@wisc.edu::64789a10-d79c-459c-b56d-5b33933ba8de" providerId="AD" clId="Web-{9A33FCBE-AC64-7BA6-54C6-3EBCE4496F86}" dt="2021-10-01T21:47:08.273" v="25" actId="1076"/>
        <pc:sldMkLst>
          <pc:docMk/>
          <pc:sldMk cId="798058786" sldId="312"/>
        </pc:sldMkLst>
        <pc:spChg chg="mod">
          <ac:chgData name="AMY M KUCHARIK" userId="S::akucharik@wisc.edu::64789a10-d79c-459c-b56d-5b33933ba8de" providerId="AD" clId="Web-{9A33FCBE-AC64-7BA6-54C6-3EBCE4496F86}" dt="2021-10-01T21:47:08.273" v="25" actId="1076"/>
          <ac:spMkLst>
            <pc:docMk/>
            <pc:sldMk cId="798058786" sldId="312"/>
            <ac:spMk id="9" creationId="{7CBA4A9E-DE4D-4B9A-891F-4ADE5BA9DB96}"/>
          </ac:spMkLst>
        </pc:spChg>
      </pc:sldChg>
      <pc:sldMasterChg chg="addSldLayout">
        <pc:chgData name="AMY M KUCHARIK" userId="S::akucharik@wisc.edu::64789a10-d79c-459c-b56d-5b33933ba8de" providerId="AD" clId="Web-{9A33FCBE-AC64-7BA6-54C6-3EBCE4496F86}" dt="2021-10-01T21:42:34.868" v="0"/>
        <pc:sldMasterMkLst>
          <pc:docMk/>
          <pc:sldMasterMk cId="2854581040" sldId="2147483768"/>
        </pc:sldMasterMkLst>
        <pc:sldLayoutChg chg="add">
          <pc:chgData name="AMY M KUCHARIK" userId="S::akucharik@wisc.edu::64789a10-d79c-459c-b56d-5b33933ba8de" providerId="AD" clId="Web-{9A33FCBE-AC64-7BA6-54C6-3EBCE4496F86}" dt="2021-10-01T21:42:34.868" v="0"/>
          <pc:sldLayoutMkLst>
            <pc:docMk/>
            <pc:sldMasterMk cId="2854581040" sldId="2147483768"/>
            <pc:sldLayoutMk cId="2765527969" sldId="2147483805"/>
          </pc:sldLayoutMkLst>
        </pc:sldLayoutChg>
      </pc:sldMasterChg>
    </pc:docChg>
  </pc:docChgLst>
  <pc:docChgLst>
    <pc:chgData name="AMY M KUCHARIK" userId="S::akucharik@wisc.edu::64789a10-d79c-459c-b56d-5b33933ba8de" providerId="AD" clId="Web-{8863AF41-6AD3-8EEF-1BC8-D013D8BE3FCE}"/>
    <pc:docChg chg="modSld">
      <pc:chgData name="AMY M KUCHARIK" userId="S::akucharik@wisc.edu::64789a10-d79c-459c-b56d-5b33933ba8de" providerId="AD" clId="Web-{8863AF41-6AD3-8EEF-1BC8-D013D8BE3FCE}" dt="2021-09-23T16:47:15.157" v="23"/>
      <pc:docMkLst>
        <pc:docMk/>
      </pc:docMkLst>
      <pc:sldChg chg="delCm">
        <pc:chgData name="AMY M KUCHARIK" userId="S::akucharik@wisc.edu::64789a10-d79c-459c-b56d-5b33933ba8de" providerId="AD" clId="Web-{8863AF41-6AD3-8EEF-1BC8-D013D8BE3FCE}" dt="2021-09-23T16:47:15.157" v="23"/>
        <pc:sldMkLst>
          <pc:docMk/>
          <pc:sldMk cId="834501497" sldId="298"/>
        </pc:sldMkLst>
      </pc:sldChg>
      <pc:sldChg chg="delSp modSp delCm">
        <pc:chgData name="AMY M KUCHARIK" userId="S::akucharik@wisc.edu::64789a10-d79c-459c-b56d-5b33933ba8de" providerId="AD" clId="Web-{8863AF41-6AD3-8EEF-1BC8-D013D8BE3FCE}" dt="2021-09-23T16:45:15.658" v="22" actId="1076"/>
        <pc:sldMkLst>
          <pc:docMk/>
          <pc:sldMk cId="2751319361" sldId="302"/>
        </pc:sldMkLst>
        <pc:spChg chg="del mod">
          <ac:chgData name="AMY M KUCHARIK" userId="S::akucharik@wisc.edu::64789a10-d79c-459c-b56d-5b33933ba8de" providerId="AD" clId="Web-{8863AF41-6AD3-8EEF-1BC8-D013D8BE3FCE}" dt="2021-09-23T16:44:54.064" v="18"/>
          <ac:spMkLst>
            <pc:docMk/>
            <pc:sldMk cId="2751319361" sldId="302"/>
            <ac:spMk id="2" creationId="{979853F9-928E-4948-99FB-3F3FD4BD34A0}"/>
          </ac:spMkLst>
        </pc:spChg>
        <pc:picChg chg="mod modCrop">
          <ac:chgData name="AMY M KUCHARIK" userId="S::akucharik@wisc.edu::64789a10-d79c-459c-b56d-5b33933ba8de" providerId="AD" clId="Web-{8863AF41-6AD3-8EEF-1BC8-D013D8BE3FCE}" dt="2021-09-23T16:45:15.658" v="22" actId="1076"/>
          <ac:picMkLst>
            <pc:docMk/>
            <pc:sldMk cId="2751319361" sldId="302"/>
            <ac:picMk id="6" creationId="{0B586D03-30A8-4034-A2DD-03817B021DCB}"/>
          </ac:picMkLst>
        </pc:picChg>
      </pc:sldChg>
    </pc:docChg>
  </pc:docChgLst>
  <pc:docChgLst>
    <pc:chgData name="Katie Rozas" userId="S::ktrozas@wisc.edu::c80f0d47-922a-4c52-9ad0-40274ca6085e" providerId="AD" clId="Web-{1B5749EE-574F-D963-1567-2DC0DC1ACFC8}"/>
    <pc:docChg chg="modSld">
      <pc:chgData name="Katie Rozas" userId="S::ktrozas@wisc.edu::c80f0d47-922a-4c52-9ad0-40274ca6085e" providerId="AD" clId="Web-{1B5749EE-574F-D963-1567-2DC0DC1ACFC8}" dt="2021-09-22T14:41:00.137" v="10" actId="20577"/>
      <pc:docMkLst>
        <pc:docMk/>
      </pc:docMkLst>
      <pc:sldChg chg="modSp">
        <pc:chgData name="Katie Rozas" userId="S::ktrozas@wisc.edu::c80f0d47-922a-4c52-9ad0-40274ca6085e" providerId="AD" clId="Web-{1B5749EE-574F-D963-1567-2DC0DC1ACFC8}" dt="2021-09-22T14:39:11.151" v="1" actId="20577"/>
        <pc:sldMkLst>
          <pc:docMk/>
          <pc:sldMk cId="2186086389" sldId="287"/>
        </pc:sldMkLst>
        <pc:spChg chg="mod">
          <ac:chgData name="Katie Rozas" userId="S::ktrozas@wisc.edu::c80f0d47-922a-4c52-9ad0-40274ca6085e" providerId="AD" clId="Web-{1B5749EE-574F-D963-1567-2DC0DC1ACFC8}" dt="2021-09-22T14:39:11.151" v="1" actId="20577"/>
          <ac:spMkLst>
            <pc:docMk/>
            <pc:sldMk cId="2186086389" sldId="287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1B5749EE-574F-D963-1567-2DC0DC1ACFC8}" dt="2021-09-22T14:40:46.402" v="8" actId="20577"/>
        <pc:sldMkLst>
          <pc:docMk/>
          <pc:sldMk cId="1320593707" sldId="293"/>
        </pc:sldMkLst>
        <pc:spChg chg="mod">
          <ac:chgData name="Katie Rozas" userId="S::ktrozas@wisc.edu::c80f0d47-922a-4c52-9ad0-40274ca6085e" providerId="AD" clId="Web-{1B5749EE-574F-D963-1567-2DC0DC1ACFC8}" dt="2021-09-22T14:40:46.402" v="8" actId="20577"/>
          <ac:spMkLst>
            <pc:docMk/>
            <pc:sldMk cId="1320593707" sldId="293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1B5749EE-574F-D963-1567-2DC0DC1ACFC8}" dt="2021-09-22T14:39:17.636" v="3" actId="20577"/>
        <pc:sldMkLst>
          <pc:docMk/>
          <pc:sldMk cId="1850509442" sldId="294"/>
        </pc:sldMkLst>
        <pc:spChg chg="mod">
          <ac:chgData name="Katie Rozas" userId="S::ktrozas@wisc.edu::c80f0d47-922a-4c52-9ad0-40274ca6085e" providerId="AD" clId="Web-{1B5749EE-574F-D963-1567-2DC0DC1ACFC8}" dt="2021-09-22T14:39:17.636" v="3" actId="20577"/>
          <ac:spMkLst>
            <pc:docMk/>
            <pc:sldMk cId="1850509442" sldId="294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1B5749EE-574F-D963-1567-2DC0DC1ACFC8}" dt="2021-09-22T14:41:00.137" v="10" actId="20577"/>
        <pc:sldMkLst>
          <pc:docMk/>
          <pc:sldMk cId="2751319361" sldId="302"/>
        </pc:sldMkLst>
        <pc:spChg chg="mod">
          <ac:chgData name="Katie Rozas" userId="S::ktrozas@wisc.edu::c80f0d47-922a-4c52-9ad0-40274ca6085e" providerId="AD" clId="Web-{1B5749EE-574F-D963-1567-2DC0DC1ACFC8}" dt="2021-09-22T14:41:00.137" v="10" actId="20577"/>
          <ac:spMkLst>
            <pc:docMk/>
            <pc:sldMk cId="2751319361" sldId="302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1B5749EE-574F-D963-1567-2DC0DC1ACFC8}" dt="2021-09-22T14:39:29.558" v="6" actId="20577"/>
        <pc:sldMkLst>
          <pc:docMk/>
          <pc:sldMk cId="13954529" sldId="308"/>
        </pc:sldMkLst>
        <pc:spChg chg="mod">
          <ac:chgData name="Katie Rozas" userId="S::ktrozas@wisc.edu::c80f0d47-922a-4c52-9ad0-40274ca6085e" providerId="AD" clId="Web-{1B5749EE-574F-D963-1567-2DC0DC1ACFC8}" dt="2021-09-22T14:39:29.558" v="6" actId="20577"/>
          <ac:spMkLst>
            <pc:docMk/>
            <pc:sldMk cId="13954529" sldId="308"/>
            <ac:spMk id="2" creationId="{00000000-0000-0000-0000-000000000000}"/>
          </ac:spMkLst>
        </pc:spChg>
      </pc:sldChg>
    </pc:docChg>
  </pc:docChgLst>
  <pc:docChgLst>
    <pc:chgData name="Katie Rozas" userId="S::ktrozas@wisc.edu::c80f0d47-922a-4c52-9ad0-40274ca6085e" providerId="AD" clId="Web-{6A1A733D-A38F-4ACA-7C3D-696E63F7F958}"/>
    <pc:docChg chg="modSld">
      <pc:chgData name="Katie Rozas" userId="S::ktrozas@wisc.edu::c80f0d47-922a-4c52-9ad0-40274ca6085e" providerId="AD" clId="Web-{6A1A733D-A38F-4ACA-7C3D-696E63F7F958}" dt="2021-09-21T21:23:21.590" v="11" actId="14100"/>
      <pc:docMkLst>
        <pc:docMk/>
      </pc:docMkLst>
      <pc:sldChg chg="modSp">
        <pc:chgData name="Katie Rozas" userId="S::ktrozas@wisc.edu::c80f0d47-922a-4c52-9ad0-40274ca6085e" providerId="AD" clId="Web-{6A1A733D-A38F-4ACA-7C3D-696E63F7F958}" dt="2021-09-21T21:20:52.433" v="0" actId="20577"/>
        <pc:sldMkLst>
          <pc:docMk/>
          <pc:sldMk cId="2403735860" sldId="270"/>
        </pc:sldMkLst>
        <pc:spChg chg="mod">
          <ac:chgData name="Katie Rozas" userId="S::ktrozas@wisc.edu::c80f0d47-922a-4c52-9ad0-40274ca6085e" providerId="AD" clId="Web-{6A1A733D-A38F-4ACA-7C3D-696E63F7F958}" dt="2021-09-21T21:20:52.433" v="0" actId="20577"/>
          <ac:spMkLst>
            <pc:docMk/>
            <pc:sldMk cId="2403735860" sldId="270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6A1A733D-A38F-4ACA-7C3D-696E63F7F958}" dt="2021-09-21T21:21:03.151" v="2" actId="20577"/>
        <pc:sldMkLst>
          <pc:docMk/>
          <pc:sldMk cId="627989957" sldId="274"/>
        </pc:sldMkLst>
        <pc:spChg chg="mod">
          <ac:chgData name="Katie Rozas" userId="S::ktrozas@wisc.edu::c80f0d47-922a-4c52-9ad0-40274ca6085e" providerId="AD" clId="Web-{6A1A733D-A38F-4ACA-7C3D-696E63F7F958}" dt="2021-09-21T21:21:03.151" v="2" actId="20577"/>
          <ac:spMkLst>
            <pc:docMk/>
            <pc:sldMk cId="627989957" sldId="274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6A1A733D-A38F-4ACA-7C3D-696E63F7F958}" dt="2021-09-21T21:20:59.636" v="1" actId="20577"/>
        <pc:sldMkLst>
          <pc:docMk/>
          <pc:sldMk cId="2979098146" sldId="290"/>
        </pc:sldMkLst>
        <pc:spChg chg="mod">
          <ac:chgData name="Katie Rozas" userId="S::ktrozas@wisc.edu::c80f0d47-922a-4c52-9ad0-40274ca6085e" providerId="AD" clId="Web-{6A1A733D-A38F-4ACA-7C3D-696E63F7F958}" dt="2021-09-21T21:20:59.636" v="1" actId="20577"/>
          <ac:spMkLst>
            <pc:docMk/>
            <pc:sldMk cId="2979098146" sldId="290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6A1A733D-A38F-4ACA-7C3D-696E63F7F958}" dt="2021-09-21T21:21:15.167" v="3" actId="20577"/>
        <pc:sldMkLst>
          <pc:docMk/>
          <pc:sldMk cId="1320593707" sldId="293"/>
        </pc:sldMkLst>
        <pc:spChg chg="mod">
          <ac:chgData name="Katie Rozas" userId="S::ktrozas@wisc.edu::c80f0d47-922a-4c52-9ad0-40274ca6085e" providerId="AD" clId="Web-{6A1A733D-A38F-4ACA-7C3D-696E63F7F958}" dt="2021-09-21T21:21:15.167" v="3" actId="20577"/>
          <ac:spMkLst>
            <pc:docMk/>
            <pc:sldMk cId="1320593707" sldId="293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6A1A733D-A38F-4ACA-7C3D-696E63F7F958}" dt="2021-09-21T21:23:21.590" v="11" actId="14100"/>
        <pc:sldMkLst>
          <pc:docMk/>
          <pc:sldMk cId="13954529" sldId="308"/>
        </pc:sldMkLst>
        <pc:spChg chg="mod">
          <ac:chgData name="Katie Rozas" userId="S::ktrozas@wisc.edu::c80f0d47-922a-4c52-9ad0-40274ca6085e" providerId="AD" clId="Web-{6A1A733D-A38F-4ACA-7C3D-696E63F7F958}" dt="2021-09-21T21:23:21.590" v="11" actId="14100"/>
          <ac:spMkLst>
            <pc:docMk/>
            <pc:sldMk cId="13954529" sldId="308"/>
            <ac:spMk id="3" creationId="{00000000-0000-0000-0000-000000000000}"/>
          </ac:spMkLst>
        </pc:spChg>
        <pc:picChg chg="mod">
          <ac:chgData name="Katie Rozas" userId="S::ktrozas@wisc.edu::c80f0d47-922a-4c52-9ad0-40274ca6085e" providerId="AD" clId="Web-{6A1A733D-A38F-4ACA-7C3D-696E63F7F958}" dt="2021-09-21T21:23:04.527" v="8" actId="1076"/>
          <ac:picMkLst>
            <pc:docMk/>
            <pc:sldMk cId="13954529" sldId="308"/>
            <ac:picMk id="4098" creationId="{9F32F83A-19E0-453F-AAE7-1E8E775592A2}"/>
          </ac:picMkLst>
        </pc:picChg>
        <pc:picChg chg="mod">
          <ac:chgData name="Katie Rozas" userId="S::ktrozas@wisc.edu::c80f0d47-922a-4c52-9ad0-40274ca6085e" providerId="AD" clId="Web-{6A1A733D-A38F-4ACA-7C3D-696E63F7F958}" dt="2021-09-21T21:23:05.871" v="9" actId="1076"/>
          <ac:picMkLst>
            <pc:docMk/>
            <pc:sldMk cId="13954529" sldId="308"/>
            <ac:picMk id="4100" creationId="{219B07D4-C54D-4F26-9A2A-B67451DF6A2C}"/>
          </ac:picMkLst>
        </pc:picChg>
        <pc:picChg chg="mod">
          <ac:chgData name="Katie Rozas" userId="S::ktrozas@wisc.edu::c80f0d47-922a-4c52-9ad0-40274ca6085e" providerId="AD" clId="Web-{6A1A733D-A38F-4ACA-7C3D-696E63F7F958}" dt="2021-09-21T21:23:10.699" v="10" actId="1076"/>
          <ac:picMkLst>
            <pc:docMk/>
            <pc:sldMk cId="13954529" sldId="308"/>
            <ac:picMk id="4102" creationId="{C898B54B-3C1B-4446-8F2C-2F29EBF7AD23}"/>
          </ac:picMkLst>
        </pc:picChg>
      </pc:sldChg>
    </pc:docChg>
  </pc:docChgLst>
  <pc:docChgLst>
    <pc:chgData name="Katie Rozas" userId="S::ktrozas@wisc.edu::c80f0d47-922a-4c52-9ad0-40274ca6085e" providerId="AD" clId="Web-{4E785C9D-E199-71D6-2665-81EF8B3C2569}"/>
    <pc:docChg chg="modSld">
      <pc:chgData name="Katie Rozas" userId="S::ktrozas@wisc.edu::c80f0d47-922a-4c52-9ad0-40274ca6085e" providerId="AD" clId="Web-{4E785C9D-E199-71D6-2665-81EF8B3C2569}" dt="2021-09-23T16:27:25.276" v="22" actId="20577"/>
      <pc:docMkLst>
        <pc:docMk/>
      </pc:docMkLst>
      <pc:sldChg chg="modSp">
        <pc:chgData name="Katie Rozas" userId="S::ktrozas@wisc.edu::c80f0d47-922a-4c52-9ad0-40274ca6085e" providerId="AD" clId="Web-{4E785C9D-E199-71D6-2665-81EF8B3C2569}" dt="2021-09-23T16:19:17.220" v="1" actId="20577"/>
        <pc:sldMkLst>
          <pc:docMk/>
          <pc:sldMk cId="2403735860" sldId="270"/>
        </pc:sldMkLst>
        <pc:spChg chg="mod">
          <ac:chgData name="Katie Rozas" userId="S::ktrozas@wisc.edu::c80f0d47-922a-4c52-9ad0-40274ca6085e" providerId="AD" clId="Web-{4E785C9D-E199-71D6-2665-81EF8B3C2569}" dt="2021-09-23T16:19:17.220" v="1" actId="20577"/>
          <ac:spMkLst>
            <pc:docMk/>
            <pc:sldMk cId="2403735860" sldId="270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4E785C9D-E199-71D6-2665-81EF8B3C2569}" dt="2021-09-23T16:19:45.220" v="5" actId="20577"/>
        <pc:sldMkLst>
          <pc:docMk/>
          <pc:sldMk cId="627989957" sldId="274"/>
        </pc:sldMkLst>
        <pc:spChg chg="mod">
          <ac:chgData name="Katie Rozas" userId="S::ktrozas@wisc.edu::c80f0d47-922a-4c52-9ad0-40274ca6085e" providerId="AD" clId="Web-{4E785C9D-E199-71D6-2665-81EF8B3C2569}" dt="2021-09-23T16:19:45.220" v="5" actId="20577"/>
          <ac:spMkLst>
            <pc:docMk/>
            <pc:sldMk cId="627989957" sldId="274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4E785C9D-E199-71D6-2665-81EF8B3C2569}" dt="2021-09-23T16:19:25.923" v="3" actId="20577"/>
        <pc:sldMkLst>
          <pc:docMk/>
          <pc:sldMk cId="2979098146" sldId="290"/>
        </pc:sldMkLst>
        <pc:spChg chg="mod">
          <ac:chgData name="Katie Rozas" userId="S::ktrozas@wisc.edu::c80f0d47-922a-4c52-9ad0-40274ca6085e" providerId="AD" clId="Web-{4E785C9D-E199-71D6-2665-81EF8B3C2569}" dt="2021-09-23T16:19:25.923" v="3" actId="20577"/>
          <ac:spMkLst>
            <pc:docMk/>
            <pc:sldMk cId="2979098146" sldId="290"/>
            <ac:spMk id="2" creationId="{00000000-0000-0000-0000-000000000000}"/>
          </ac:spMkLst>
        </pc:spChg>
      </pc:sldChg>
      <pc:sldChg chg="modSp">
        <pc:chgData name="Katie Rozas" userId="S::ktrozas@wisc.edu::c80f0d47-922a-4c52-9ad0-40274ca6085e" providerId="AD" clId="Web-{4E785C9D-E199-71D6-2665-81EF8B3C2569}" dt="2021-09-23T16:20:20.080" v="7" actId="20577"/>
        <pc:sldMkLst>
          <pc:docMk/>
          <pc:sldMk cId="1320593707" sldId="293"/>
        </pc:sldMkLst>
        <pc:spChg chg="mod">
          <ac:chgData name="Katie Rozas" userId="S::ktrozas@wisc.edu::c80f0d47-922a-4c52-9ad0-40274ca6085e" providerId="AD" clId="Web-{4E785C9D-E199-71D6-2665-81EF8B3C2569}" dt="2021-09-23T16:20:20.080" v="7" actId="20577"/>
          <ac:spMkLst>
            <pc:docMk/>
            <pc:sldMk cId="1320593707" sldId="293"/>
            <ac:spMk id="2" creationId="{00000000-0000-0000-0000-000000000000}"/>
          </ac:spMkLst>
        </pc:spChg>
      </pc:sldChg>
      <pc:sldChg chg="addCm">
        <pc:chgData name="Katie Rozas" userId="S::ktrozas@wisc.edu::c80f0d47-922a-4c52-9ad0-40274ca6085e" providerId="AD" clId="Web-{4E785C9D-E199-71D6-2665-81EF8B3C2569}" dt="2021-09-23T16:22:25.364" v="8"/>
        <pc:sldMkLst>
          <pc:docMk/>
          <pc:sldMk cId="834501497" sldId="298"/>
        </pc:sldMkLst>
      </pc:sldChg>
      <pc:sldChg chg="modSp addCm">
        <pc:chgData name="Katie Rozas" userId="S::ktrozas@wisc.edu::c80f0d47-922a-4c52-9ad0-40274ca6085e" providerId="AD" clId="Web-{4E785C9D-E199-71D6-2665-81EF8B3C2569}" dt="2021-09-23T16:27:25.276" v="22" actId="20577"/>
        <pc:sldMkLst>
          <pc:docMk/>
          <pc:sldMk cId="2751319361" sldId="302"/>
        </pc:sldMkLst>
        <pc:spChg chg="mod">
          <ac:chgData name="Katie Rozas" userId="S::ktrozas@wisc.edu::c80f0d47-922a-4c52-9ad0-40274ca6085e" providerId="AD" clId="Web-{4E785C9D-E199-71D6-2665-81EF8B3C2569}" dt="2021-09-23T16:27:25.276" v="22" actId="20577"/>
          <ac:spMkLst>
            <pc:docMk/>
            <pc:sldMk cId="2751319361" sldId="302"/>
            <ac:spMk id="2" creationId="{979853F9-928E-4948-99FB-3F3FD4BD34A0}"/>
          </ac:spMkLst>
        </pc:spChg>
      </pc:sldChg>
    </pc:docChg>
  </pc:docChgLst>
  <pc:docChgLst>
    <pc:chgData name="Samuel Aguirre" userId="S::saaguirre@wisc.edu::7b2ca0be-047d-475d-a536-4b15e3046826" providerId="AD" clId="Web-{BA838AD4-0BC1-43DA-3535-D8FAD0C20157}"/>
    <pc:docChg chg="modSld">
      <pc:chgData name="Samuel Aguirre" userId="S::saaguirre@wisc.edu::7b2ca0be-047d-475d-a536-4b15e3046826" providerId="AD" clId="Web-{BA838AD4-0BC1-43DA-3535-D8FAD0C20157}" dt="2021-09-23T16:22:06.286" v="70"/>
      <pc:docMkLst>
        <pc:docMk/>
      </pc:docMkLst>
      <pc:sldChg chg="modSp">
        <pc:chgData name="Samuel Aguirre" userId="S::saaguirre@wisc.edu::7b2ca0be-047d-475d-a536-4b15e3046826" providerId="AD" clId="Web-{BA838AD4-0BC1-43DA-3535-D8FAD0C20157}" dt="2021-09-23T16:19:21.214" v="1" actId="20577"/>
        <pc:sldMkLst>
          <pc:docMk/>
          <pc:sldMk cId="627989957" sldId="274"/>
        </pc:sldMkLst>
        <pc:spChg chg="mod">
          <ac:chgData name="Samuel Aguirre" userId="S::saaguirre@wisc.edu::7b2ca0be-047d-475d-a536-4b15e3046826" providerId="AD" clId="Web-{BA838AD4-0BC1-43DA-3535-D8FAD0C20157}" dt="2021-09-23T16:19:21.214" v="1" actId="20577"/>
          <ac:spMkLst>
            <pc:docMk/>
            <pc:sldMk cId="627989957" sldId="274"/>
            <ac:spMk id="3" creationId="{00000000-0000-0000-0000-000000000000}"/>
          </ac:spMkLst>
        </pc:spChg>
      </pc:sldChg>
      <pc:sldChg chg="modSp">
        <pc:chgData name="Samuel Aguirre" userId="S::saaguirre@wisc.edu::7b2ca0be-047d-475d-a536-4b15e3046826" providerId="AD" clId="Web-{BA838AD4-0BC1-43DA-3535-D8FAD0C20157}" dt="2021-09-23T16:21:14.283" v="69" actId="20577"/>
        <pc:sldMkLst>
          <pc:docMk/>
          <pc:sldMk cId="1850509442" sldId="294"/>
        </pc:sldMkLst>
        <pc:spChg chg="mod">
          <ac:chgData name="Samuel Aguirre" userId="S::saaguirre@wisc.edu::7b2ca0be-047d-475d-a536-4b15e3046826" providerId="AD" clId="Web-{BA838AD4-0BC1-43DA-3535-D8FAD0C20157}" dt="2021-09-23T16:21:14.283" v="69" actId="20577"/>
          <ac:spMkLst>
            <pc:docMk/>
            <pc:sldMk cId="1850509442" sldId="294"/>
            <ac:spMk id="11" creationId="{8D171EBD-71C7-4917-803F-80769E62999D}"/>
          </ac:spMkLst>
        </pc:spChg>
      </pc:sldChg>
      <pc:sldChg chg="addCm">
        <pc:chgData name="Samuel Aguirre" userId="S::saaguirre@wisc.edu::7b2ca0be-047d-475d-a536-4b15e3046826" providerId="AD" clId="Web-{BA838AD4-0BC1-43DA-3535-D8FAD0C20157}" dt="2021-09-23T16:22:06.286" v="70"/>
        <pc:sldMkLst>
          <pc:docMk/>
          <pc:sldMk cId="834501497" sldId="298"/>
        </pc:sldMkLst>
      </pc:sldChg>
    </pc:docChg>
  </pc:docChgLst>
  <pc:docChgLst>
    <pc:chgData name="AMY M KUCHARIK" userId="S::akucharik@wisc.edu::64789a10-d79c-459c-b56d-5b33933ba8de" providerId="AD" clId="Web-{1E710873-766F-E66B-D0E9-9869EE7568FF}"/>
    <pc:docChg chg="modSld">
      <pc:chgData name="AMY M KUCHARIK" userId="S::akucharik@wisc.edu::64789a10-d79c-459c-b56d-5b33933ba8de" providerId="AD" clId="Web-{1E710873-766F-E66B-D0E9-9869EE7568FF}" dt="2021-09-19T22:11:40.969" v="2" actId="1076"/>
      <pc:docMkLst>
        <pc:docMk/>
      </pc:docMkLst>
      <pc:sldChg chg="modSp">
        <pc:chgData name="AMY M KUCHARIK" userId="S::akucharik@wisc.edu::64789a10-d79c-459c-b56d-5b33933ba8de" providerId="AD" clId="Web-{1E710873-766F-E66B-D0E9-9869EE7568FF}" dt="2021-09-19T22:11:40.969" v="2" actId="1076"/>
        <pc:sldMkLst>
          <pc:docMk/>
          <pc:sldMk cId="75240473" sldId="309"/>
        </pc:sldMkLst>
        <pc:spChg chg="mod">
          <ac:chgData name="AMY M KUCHARIK" userId="S::akucharik@wisc.edu::64789a10-d79c-459c-b56d-5b33933ba8de" providerId="AD" clId="Web-{1E710873-766F-E66B-D0E9-9869EE7568FF}" dt="2021-09-19T22:11:32.156" v="1" actId="1076"/>
          <ac:spMkLst>
            <pc:docMk/>
            <pc:sldMk cId="75240473" sldId="309"/>
            <ac:spMk id="10" creationId="{B24FE383-1805-42C4-BBF5-7F2D82BF0750}"/>
          </ac:spMkLst>
        </pc:spChg>
        <pc:picChg chg="mod">
          <ac:chgData name="AMY M KUCHARIK" userId="S::akucharik@wisc.edu::64789a10-d79c-459c-b56d-5b33933ba8de" providerId="AD" clId="Web-{1E710873-766F-E66B-D0E9-9869EE7568FF}" dt="2021-09-19T22:11:40.969" v="2" actId="1076"/>
          <ac:picMkLst>
            <pc:docMk/>
            <pc:sldMk cId="75240473" sldId="309"/>
            <ac:picMk id="6" creationId="{6A04657D-30EB-4168-9009-32F6ECF2AE3F}"/>
          </ac:picMkLst>
        </pc:picChg>
        <pc:picChg chg="mod">
          <ac:chgData name="AMY M KUCHARIK" userId="S::akucharik@wisc.edu::64789a10-d79c-459c-b56d-5b33933ba8de" providerId="AD" clId="Web-{1E710873-766F-E66B-D0E9-9869EE7568FF}" dt="2021-09-19T22:11:26.766" v="0" actId="1076"/>
          <ac:picMkLst>
            <pc:docMk/>
            <pc:sldMk cId="75240473" sldId="309"/>
            <ac:picMk id="9" creationId="{ACF15495-00FB-4211-AC5A-D22DB9FDFBD2}"/>
          </ac:picMkLst>
        </pc:picChg>
      </pc:sldChg>
    </pc:docChg>
  </pc:docChgLst>
  <pc:docChgLst>
    <pc:chgData name="Samuel Aguirre" userId="S::saaguirre@wisc.edu::7b2ca0be-047d-475d-a536-4b15e3046826" providerId="AD" clId="Web-{15C46795-7C77-87D7-D72E-FE3A2DBAD7AA}"/>
    <pc:docChg chg="modSld">
      <pc:chgData name="Samuel Aguirre" userId="S::saaguirre@wisc.edu::7b2ca0be-047d-475d-a536-4b15e3046826" providerId="AD" clId="Web-{15C46795-7C77-87D7-D72E-FE3A2DBAD7AA}" dt="2021-09-23T16:37:18.756" v="4" actId="20577"/>
      <pc:docMkLst>
        <pc:docMk/>
      </pc:docMkLst>
      <pc:sldChg chg="modSp addCm">
        <pc:chgData name="Samuel Aguirre" userId="S::saaguirre@wisc.edu::7b2ca0be-047d-475d-a536-4b15e3046826" providerId="AD" clId="Web-{15C46795-7C77-87D7-D72E-FE3A2DBAD7AA}" dt="2021-09-23T16:37:18.756" v="4" actId="20577"/>
        <pc:sldMkLst>
          <pc:docMk/>
          <pc:sldMk cId="834501497" sldId="298"/>
        </pc:sldMkLst>
        <pc:spChg chg="mod">
          <ac:chgData name="Samuel Aguirre" userId="S::saaguirre@wisc.edu::7b2ca0be-047d-475d-a536-4b15e3046826" providerId="AD" clId="Web-{15C46795-7C77-87D7-D72E-FE3A2DBAD7AA}" dt="2021-09-23T16:37:18.756" v="4" actId="20577"/>
          <ac:spMkLst>
            <pc:docMk/>
            <pc:sldMk cId="834501497" sldId="298"/>
            <ac:spMk id="3" creationId="{044121B5-57CD-402C-B25A-CE6A8805A8DA}"/>
          </ac:spMkLst>
        </pc:spChg>
      </pc:sldChg>
      <pc:sldChg chg="addCm">
        <pc:chgData name="Samuel Aguirre" userId="S::saaguirre@wisc.edu::7b2ca0be-047d-475d-a536-4b15e3046826" providerId="AD" clId="Web-{15C46795-7C77-87D7-D72E-FE3A2DBAD7AA}" dt="2021-09-23T16:36:35.725" v="0"/>
        <pc:sldMkLst>
          <pc:docMk/>
          <pc:sldMk cId="2751319361" sldId="302"/>
        </pc:sldMkLst>
      </pc:sldChg>
    </pc:docChg>
  </pc:docChgLst>
  <pc:docChgLst>
    <pc:chgData name="AMY M KUCHARIK" userId="64789a10-d79c-459c-b56d-5b33933ba8de" providerId="ADAL" clId="{92ACAC3B-17CE-464D-BD3D-DDCC8F99CFCB}"/>
    <pc:docChg chg="custSel modSld">
      <pc:chgData name="AMY M KUCHARIK" userId="64789a10-d79c-459c-b56d-5b33933ba8de" providerId="ADAL" clId="{92ACAC3B-17CE-464D-BD3D-DDCC8F99CFCB}" dt="2021-09-23T16:28:22.846" v="24" actId="1076"/>
      <pc:docMkLst>
        <pc:docMk/>
      </pc:docMkLst>
      <pc:sldChg chg="modSp mod">
        <pc:chgData name="AMY M KUCHARIK" userId="64789a10-d79c-459c-b56d-5b33933ba8de" providerId="ADAL" clId="{92ACAC3B-17CE-464D-BD3D-DDCC8F99CFCB}" dt="2021-09-23T16:20:06.554" v="4" actId="14100"/>
        <pc:sldMkLst>
          <pc:docMk/>
          <pc:sldMk cId="1568276319" sldId="256"/>
        </pc:sldMkLst>
        <pc:spChg chg="mod">
          <ac:chgData name="AMY M KUCHARIK" userId="64789a10-d79c-459c-b56d-5b33933ba8de" providerId="ADAL" clId="{92ACAC3B-17CE-464D-BD3D-DDCC8F99CFCB}" dt="2021-09-23T16:20:06.554" v="4" actId="14100"/>
          <ac:spMkLst>
            <pc:docMk/>
            <pc:sldMk cId="1568276319" sldId="256"/>
            <ac:spMk id="2" creationId="{00000000-0000-0000-0000-000000000000}"/>
          </ac:spMkLst>
        </pc:spChg>
      </pc:sldChg>
      <pc:sldChg chg="modSp mod">
        <pc:chgData name="AMY M KUCHARIK" userId="64789a10-d79c-459c-b56d-5b33933ba8de" providerId="ADAL" clId="{92ACAC3B-17CE-464D-BD3D-DDCC8F99CFCB}" dt="2021-09-23T16:20:53.794" v="7" actId="14100"/>
        <pc:sldMkLst>
          <pc:docMk/>
          <pc:sldMk cId="2403735860" sldId="270"/>
        </pc:sldMkLst>
        <pc:spChg chg="mod">
          <ac:chgData name="AMY M KUCHARIK" userId="64789a10-d79c-459c-b56d-5b33933ba8de" providerId="ADAL" clId="{92ACAC3B-17CE-464D-BD3D-DDCC8F99CFCB}" dt="2021-09-23T16:20:53.794" v="7" actId="14100"/>
          <ac:spMkLst>
            <pc:docMk/>
            <pc:sldMk cId="2403735860" sldId="270"/>
            <ac:spMk id="3" creationId="{00000000-0000-0000-0000-000000000000}"/>
          </ac:spMkLst>
        </pc:spChg>
      </pc:sldChg>
      <pc:sldChg chg="modSp mod">
        <pc:chgData name="AMY M KUCHARIK" userId="64789a10-d79c-459c-b56d-5b33933ba8de" providerId="ADAL" clId="{92ACAC3B-17CE-464D-BD3D-DDCC8F99CFCB}" dt="2021-09-23T16:21:18.654" v="9" actId="12"/>
        <pc:sldMkLst>
          <pc:docMk/>
          <pc:sldMk cId="627989957" sldId="274"/>
        </pc:sldMkLst>
        <pc:spChg chg="mod">
          <ac:chgData name="AMY M KUCHARIK" userId="64789a10-d79c-459c-b56d-5b33933ba8de" providerId="ADAL" clId="{92ACAC3B-17CE-464D-BD3D-DDCC8F99CFCB}" dt="2021-09-23T16:21:18.654" v="9" actId="12"/>
          <ac:spMkLst>
            <pc:docMk/>
            <pc:sldMk cId="627989957" sldId="274"/>
            <ac:spMk id="3" creationId="{00000000-0000-0000-0000-000000000000}"/>
          </ac:spMkLst>
        </pc:spChg>
      </pc:sldChg>
      <pc:sldChg chg="modSp mod">
        <pc:chgData name="AMY M KUCHARIK" userId="64789a10-d79c-459c-b56d-5b33933ba8de" providerId="ADAL" clId="{92ACAC3B-17CE-464D-BD3D-DDCC8F99CFCB}" dt="2021-09-23T16:26:01.940" v="20" actId="207"/>
        <pc:sldMkLst>
          <pc:docMk/>
          <pc:sldMk cId="3973296398" sldId="295"/>
        </pc:sldMkLst>
        <pc:spChg chg="mod">
          <ac:chgData name="AMY M KUCHARIK" userId="64789a10-d79c-459c-b56d-5b33933ba8de" providerId="ADAL" clId="{92ACAC3B-17CE-464D-BD3D-DDCC8F99CFCB}" dt="2021-09-23T16:26:01.940" v="20" actId="207"/>
          <ac:spMkLst>
            <pc:docMk/>
            <pc:sldMk cId="3973296398" sldId="295"/>
            <ac:spMk id="2" creationId="{00000000-0000-0000-0000-000000000000}"/>
          </ac:spMkLst>
        </pc:spChg>
      </pc:sldChg>
      <pc:sldChg chg="modSp mod">
        <pc:chgData name="AMY M KUCHARIK" userId="64789a10-d79c-459c-b56d-5b33933ba8de" providerId="ADAL" clId="{92ACAC3B-17CE-464D-BD3D-DDCC8F99CFCB}" dt="2021-09-23T16:28:22.846" v="24" actId="1076"/>
        <pc:sldMkLst>
          <pc:docMk/>
          <pc:sldMk cId="834501497" sldId="298"/>
        </pc:sldMkLst>
        <pc:picChg chg="mod">
          <ac:chgData name="AMY M KUCHARIK" userId="64789a10-d79c-459c-b56d-5b33933ba8de" providerId="ADAL" clId="{92ACAC3B-17CE-464D-BD3D-DDCC8F99CFCB}" dt="2021-09-23T16:28:22.846" v="24" actId="1076"/>
          <ac:picMkLst>
            <pc:docMk/>
            <pc:sldMk cId="834501497" sldId="298"/>
            <ac:picMk id="2" creationId="{276D76DD-42F1-4CC4-8CE4-FE96F567F902}"/>
          </ac:picMkLst>
        </pc:picChg>
      </pc:sldChg>
      <pc:sldChg chg="addSp modSp mod addCm delCm modCm">
        <pc:chgData name="AMY M KUCHARIK" userId="64789a10-d79c-459c-b56d-5b33933ba8de" providerId="ADAL" clId="{92ACAC3B-17CE-464D-BD3D-DDCC8F99CFCB}" dt="2021-09-23T16:28:04.043" v="23" actId="1589"/>
        <pc:sldMkLst>
          <pc:docMk/>
          <pc:sldMk cId="2751319361" sldId="302"/>
        </pc:sldMkLst>
        <pc:spChg chg="add mod">
          <ac:chgData name="AMY M KUCHARIK" userId="64789a10-d79c-459c-b56d-5b33933ba8de" providerId="ADAL" clId="{92ACAC3B-17CE-464D-BD3D-DDCC8F99CFCB}" dt="2021-09-23T16:24:52.272" v="19" actId="255"/>
          <ac:spMkLst>
            <pc:docMk/>
            <pc:sldMk cId="2751319361" sldId="302"/>
            <ac:spMk id="2" creationId="{979853F9-928E-4948-99FB-3F3FD4BD34A0}"/>
          </ac:spMkLst>
        </pc:spChg>
        <pc:picChg chg="mod">
          <ac:chgData name="AMY M KUCHARIK" userId="64789a10-d79c-459c-b56d-5b33933ba8de" providerId="ADAL" clId="{92ACAC3B-17CE-464D-BD3D-DDCC8F99CFCB}" dt="2021-09-23T16:23:00.402" v="12" actId="1076"/>
          <ac:picMkLst>
            <pc:docMk/>
            <pc:sldMk cId="2751319361" sldId="302"/>
            <ac:picMk id="6" creationId="{0B586D03-30A8-4034-A2DD-03817B021DCB}"/>
          </ac:picMkLst>
        </pc:picChg>
      </pc:sldChg>
      <pc:sldChg chg="modSp">
        <pc:chgData name="AMY M KUCHARIK" userId="64789a10-d79c-459c-b56d-5b33933ba8de" providerId="ADAL" clId="{92ACAC3B-17CE-464D-BD3D-DDCC8F99CFCB}" dt="2021-09-23T16:26:21.407" v="22" actId="1076"/>
        <pc:sldMkLst>
          <pc:docMk/>
          <pc:sldMk cId="13954529" sldId="308"/>
        </pc:sldMkLst>
        <pc:picChg chg="mod">
          <ac:chgData name="AMY M KUCHARIK" userId="64789a10-d79c-459c-b56d-5b33933ba8de" providerId="ADAL" clId="{92ACAC3B-17CE-464D-BD3D-DDCC8F99CFCB}" dt="2021-09-23T16:26:21.407" v="22" actId="1076"/>
          <ac:picMkLst>
            <pc:docMk/>
            <pc:sldMk cId="13954529" sldId="308"/>
            <ac:picMk id="4098" creationId="{9F32F83A-19E0-453F-AAE7-1E8E775592A2}"/>
          </ac:picMkLst>
        </pc:picChg>
        <pc:picChg chg="mod">
          <ac:chgData name="AMY M KUCHARIK" userId="64789a10-d79c-459c-b56d-5b33933ba8de" providerId="ADAL" clId="{92ACAC3B-17CE-464D-BD3D-DDCC8F99CFCB}" dt="2021-09-23T16:26:17.177" v="21" actId="1076"/>
          <ac:picMkLst>
            <pc:docMk/>
            <pc:sldMk cId="13954529" sldId="308"/>
            <ac:picMk id="4100" creationId="{219B07D4-C54D-4F26-9A2A-B67451DF6A2C}"/>
          </ac:picMkLst>
        </pc:picChg>
      </pc:sldChg>
    </pc:docChg>
  </pc:docChgLst>
  <pc:docChgLst>
    <pc:chgData name="Katie Rozas" userId="c80f0d47-922a-4c52-9ad0-40274ca6085e" providerId="ADAL" clId="{4CE6F38A-873F-4B8D-888D-11F23B00A8BC}"/>
    <pc:docChg chg="custSel addSld delSld modSld">
      <pc:chgData name="Katie Rozas" userId="c80f0d47-922a-4c52-9ad0-40274ca6085e" providerId="ADAL" clId="{4CE6F38A-873F-4B8D-888D-11F23B00A8BC}" dt="2021-09-22T19:07:21.326" v="457" actId="14100"/>
      <pc:docMkLst>
        <pc:docMk/>
      </pc:docMkLst>
      <pc:sldChg chg="modNotesTx">
        <pc:chgData name="Katie Rozas" userId="c80f0d47-922a-4c52-9ad0-40274ca6085e" providerId="ADAL" clId="{4CE6F38A-873F-4B8D-888D-11F23B00A8BC}" dt="2021-09-21T21:33:05.391" v="12" actId="6549"/>
        <pc:sldMkLst>
          <pc:docMk/>
          <pc:sldMk cId="1568276319" sldId="256"/>
        </pc:sldMkLst>
      </pc:sldChg>
      <pc:sldChg chg="modSp mod">
        <pc:chgData name="Katie Rozas" userId="c80f0d47-922a-4c52-9ad0-40274ca6085e" providerId="ADAL" clId="{4CE6F38A-873F-4B8D-888D-11F23B00A8BC}" dt="2021-09-22T14:41:48.576" v="447" actId="27636"/>
        <pc:sldMkLst>
          <pc:docMk/>
          <pc:sldMk cId="2403735860" sldId="270"/>
        </pc:sldMkLst>
        <pc:spChg chg="mod">
          <ac:chgData name="Katie Rozas" userId="c80f0d47-922a-4c52-9ad0-40274ca6085e" providerId="ADAL" clId="{4CE6F38A-873F-4B8D-888D-11F23B00A8BC}" dt="2021-09-22T14:41:48.576" v="447" actId="27636"/>
          <ac:spMkLst>
            <pc:docMk/>
            <pc:sldMk cId="2403735860" sldId="270"/>
            <ac:spMk id="3" creationId="{00000000-0000-0000-0000-000000000000}"/>
          </ac:spMkLst>
        </pc:spChg>
      </pc:sldChg>
      <pc:sldChg chg="modSp mod modNotesTx">
        <pc:chgData name="Katie Rozas" userId="c80f0d47-922a-4c52-9ad0-40274ca6085e" providerId="ADAL" clId="{4CE6F38A-873F-4B8D-888D-11F23B00A8BC}" dt="2021-09-22T14:42:11.281" v="448" actId="12"/>
        <pc:sldMkLst>
          <pc:docMk/>
          <pc:sldMk cId="627989957" sldId="274"/>
        </pc:sldMkLst>
        <pc:spChg chg="mod">
          <ac:chgData name="Katie Rozas" userId="c80f0d47-922a-4c52-9ad0-40274ca6085e" providerId="ADAL" clId="{4CE6F38A-873F-4B8D-888D-11F23B00A8BC}" dt="2021-09-22T14:42:11.281" v="448" actId="12"/>
          <ac:spMkLst>
            <pc:docMk/>
            <pc:sldMk cId="627989957" sldId="274"/>
            <ac:spMk id="3" creationId="{00000000-0000-0000-0000-000000000000}"/>
          </ac:spMkLst>
        </pc:spChg>
      </pc:sldChg>
      <pc:sldChg chg="modSp mod">
        <pc:chgData name="Katie Rozas" userId="c80f0d47-922a-4c52-9ad0-40274ca6085e" providerId="ADAL" clId="{4CE6F38A-873F-4B8D-888D-11F23B00A8BC}" dt="2021-09-22T14:42:29.668" v="449" actId="12"/>
        <pc:sldMkLst>
          <pc:docMk/>
          <pc:sldMk cId="2186086389" sldId="287"/>
        </pc:sldMkLst>
        <pc:spChg chg="mod">
          <ac:chgData name="Katie Rozas" userId="c80f0d47-922a-4c52-9ad0-40274ca6085e" providerId="ADAL" clId="{4CE6F38A-873F-4B8D-888D-11F23B00A8BC}" dt="2021-09-22T14:42:29.668" v="449" actId="12"/>
          <ac:spMkLst>
            <pc:docMk/>
            <pc:sldMk cId="2186086389" sldId="287"/>
            <ac:spMk id="3" creationId="{00000000-0000-0000-0000-000000000000}"/>
          </ac:spMkLst>
        </pc:spChg>
      </pc:sldChg>
      <pc:sldChg chg="modSp mod">
        <pc:chgData name="Katie Rozas" userId="c80f0d47-922a-4c52-9ad0-40274ca6085e" providerId="ADAL" clId="{4CE6F38A-873F-4B8D-888D-11F23B00A8BC}" dt="2021-09-21T21:32:23.805" v="7" actId="20577"/>
        <pc:sldMkLst>
          <pc:docMk/>
          <pc:sldMk cId="1320593707" sldId="293"/>
        </pc:sldMkLst>
        <pc:spChg chg="mod">
          <ac:chgData name="Katie Rozas" userId="c80f0d47-922a-4c52-9ad0-40274ca6085e" providerId="ADAL" clId="{4CE6F38A-873F-4B8D-888D-11F23B00A8BC}" dt="2021-09-21T21:32:23.805" v="7" actId="20577"/>
          <ac:spMkLst>
            <pc:docMk/>
            <pc:sldMk cId="1320593707" sldId="293"/>
            <ac:spMk id="2" creationId="{00000000-0000-0000-0000-000000000000}"/>
          </ac:spMkLst>
        </pc:spChg>
      </pc:sldChg>
      <pc:sldChg chg="modNotesTx">
        <pc:chgData name="Katie Rozas" userId="c80f0d47-922a-4c52-9ad0-40274ca6085e" providerId="ADAL" clId="{4CE6F38A-873F-4B8D-888D-11F23B00A8BC}" dt="2021-09-21T21:33:47.675" v="14" actId="6549"/>
        <pc:sldMkLst>
          <pc:docMk/>
          <pc:sldMk cId="1850509442" sldId="294"/>
        </pc:sldMkLst>
      </pc:sldChg>
      <pc:sldChg chg="modNotesTx">
        <pc:chgData name="Katie Rozas" userId="c80f0d47-922a-4c52-9ad0-40274ca6085e" providerId="ADAL" clId="{4CE6F38A-873F-4B8D-888D-11F23B00A8BC}" dt="2021-09-21T21:33:29.545" v="13" actId="6549"/>
        <pc:sldMkLst>
          <pc:docMk/>
          <pc:sldMk cId="2751319361" sldId="302"/>
        </pc:sldMkLst>
      </pc:sldChg>
      <pc:sldChg chg="modNotesTx">
        <pc:chgData name="Katie Rozas" userId="c80f0d47-922a-4c52-9ad0-40274ca6085e" providerId="ADAL" clId="{4CE6F38A-873F-4B8D-888D-11F23B00A8BC}" dt="2021-09-21T21:32:44.835" v="10" actId="6549"/>
        <pc:sldMkLst>
          <pc:docMk/>
          <pc:sldMk cId="3032066054" sldId="303"/>
        </pc:sldMkLst>
      </pc:sldChg>
      <pc:sldChg chg="modNotesTx">
        <pc:chgData name="Katie Rozas" userId="c80f0d47-922a-4c52-9ad0-40274ca6085e" providerId="ADAL" clId="{4CE6F38A-873F-4B8D-888D-11F23B00A8BC}" dt="2021-09-21T21:32:40.617" v="9" actId="6549"/>
        <pc:sldMkLst>
          <pc:docMk/>
          <pc:sldMk cId="2807139114" sldId="304"/>
        </pc:sldMkLst>
      </pc:sldChg>
      <pc:sldChg chg="modNotesTx">
        <pc:chgData name="Katie Rozas" userId="c80f0d47-922a-4c52-9ad0-40274ca6085e" providerId="ADAL" clId="{4CE6F38A-873F-4B8D-888D-11F23B00A8BC}" dt="2021-09-21T21:32:36.925" v="8" actId="6549"/>
        <pc:sldMkLst>
          <pc:docMk/>
          <pc:sldMk cId="1761555375" sldId="305"/>
        </pc:sldMkLst>
      </pc:sldChg>
      <pc:sldChg chg="modSp">
        <pc:chgData name="Katie Rozas" userId="c80f0d47-922a-4c52-9ad0-40274ca6085e" providerId="ADAL" clId="{4CE6F38A-873F-4B8D-888D-11F23B00A8BC}" dt="2021-09-22T14:43:15.328" v="453" actId="1582"/>
        <pc:sldMkLst>
          <pc:docMk/>
          <pc:sldMk cId="13954529" sldId="308"/>
        </pc:sldMkLst>
        <pc:picChg chg="mod">
          <ac:chgData name="Katie Rozas" userId="c80f0d47-922a-4c52-9ad0-40274ca6085e" providerId="ADAL" clId="{4CE6F38A-873F-4B8D-888D-11F23B00A8BC}" dt="2021-09-22T14:43:15.328" v="453" actId="1582"/>
          <ac:picMkLst>
            <pc:docMk/>
            <pc:sldMk cId="13954529" sldId="308"/>
            <ac:picMk id="4098" creationId="{9F32F83A-19E0-453F-AAE7-1E8E775592A2}"/>
          </ac:picMkLst>
        </pc:picChg>
        <pc:picChg chg="mod">
          <ac:chgData name="Katie Rozas" userId="c80f0d47-922a-4c52-9ad0-40274ca6085e" providerId="ADAL" clId="{4CE6F38A-873F-4B8D-888D-11F23B00A8BC}" dt="2021-09-21T21:31:51.810" v="3" actId="1076"/>
          <ac:picMkLst>
            <pc:docMk/>
            <pc:sldMk cId="13954529" sldId="308"/>
            <ac:picMk id="4100" creationId="{219B07D4-C54D-4F26-9A2A-B67451DF6A2C}"/>
          </ac:picMkLst>
        </pc:picChg>
        <pc:picChg chg="mod">
          <ac:chgData name="Katie Rozas" userId="c80f0d47-922a-4c52-9ad0-40274ca6085e" providerId="ADAL" clId="{4CE6F38A-873F-4B8D-888D-11F23B00A8BC}" dt="2021-09-22T14:42:50.786" v="450" actId="1582"/>
          <ac:picMkLst>
            <pc:docMk/>
            <pc:sldMk cId="13954529" sldId="308"/>
            <ac:picMk id="4102" creationId="{C898B54B-3C1B-4446-8F2C-2F29EBF7AD23}"/>
          </ac:picMkLst>
        </pc:picChg>
      </pc:sldChg>
      <pc:sldChg chg="addSp delSp modSp add del mod modNotesTx">
        <pc:chgData name="Katie Rozas" userId="c80f0d47-922a-4c52-9ad0-40274ca6085e" providerId="ADAL" clId="{4CE6F38A-873F-4B8D-888D-11F23B00A8BC}" dt="2021-09-22T19:07:21.326" v="457" actId="14100"/>
        <pc:sldMkLst>
          <pc:docMk/>
          <pc:sldMk cId="75240473" sldId="309"/>
        </pc:sldMkLst>
        <pc:spChg chg="add mod ord">
          <ac:chgData name="Katie Rozas" userId="c80f0d47-922a-4c52-9ad0-40274ca6085e" providerId="ADAL" clId="{4CE6F38A-873F-4B8D-888D-11F23B00A8BC}" dt="2021-09-21T22:20:36.456" v="438" actId="1076"/>
          <ac:spMkLst>
            <pc:docMk/>
            <pc:sldMk cId="75240473" sldId="309"/>
            <ac:spMk id="2" creationId="{DCA08814-4F89-4159-9DF6-A26610C0281A}"/>
          </ac:spMkLst>
        </pc:spChg>
        <pc:spChg chg="add del mod">
          <ac:chgData name="Katie Rozas" userId="c80f0d47-922a-4c52-9ad0-40274ca6085e" providerId="ADAL" clId="{4CE6F38A-873F-4B8D-888D-11F23B00A8BC}" dt="2021-09-21T22:18:26.250" v="319" actId="478"/>
          <ac:spMkLst>
            <pc:docMk/>
            <pc:sldMk cId="75240473" sldId="309"/>
            <ac:spMk id="4" creationId="{29B0C6A4-4255-47A3-AA3A-09547D6331DD}"/>
          </ac:spMkLst>
        </pc:spChg>
        <pc:spChg chg="add del">
          <ac:chgData name="Katie Rozas" userId="c80f0d47-922a-4c52-9ad0-40274ca6085e" providerId="ADAL" clId="{4CE6F38A-873F-4B8D-888D-11F23B00A8BC}" dt="2021-09-21T22:07:38.138" v="23" actId="478"/>
          <ac:spMkLst>
            <pc:docMk/>
            <pc:sldMk cId="75240473" sldId="309"/>
            <ac:spMk id="4" creationId="{46C5637C-60B5-4E0C-9BE3-6D214F7F0CA3}"/>
          </ac:spMkLst>
        </pc:spChg>
        <pc:spChg chg="add del">
          <ac:chgData name="Katie Rozas" userId="c80f0d47-922a-4c52-9ad0-40274ca6085e" providerId="ADAL" clId="{4CE6F38A-873F-4B8D-888D-11F23B00A8BC}" dt="2021-09-21T22:20:58.289" v="440" actId="478"/>
          <ac:spMkLst>
            <pc:docMk/>
            <pc:sldMk cId="75240473" sldId="309"/>
            <ac:spMk id="5" creationId="{768D8DFE-D46B-4F46-82B4-95613FBEEDFF}"/>
          </ac:spMkLst>
        </pc:spChg>
        <pc:spChg chg="add del mod">
          <ac:chgData name="Katie Rozas" userId="c80f0d47-922a-4c52-9ad0-40274ca6085e" providerId="ADAL" clId="{4CE6F38A-873F-4B8D-888D-11F23B00A8BC}" dt="2021-09-21T22:07:53.913" v="29" actId="478"/>
          <ac:spMkLst>
            <pc:docMk/>
            <pc:sldMk cId="75240473" sldId="309"/>
            <ac:spMk id="6" creationId="{538F3BA4-174F-484B-A18D-CC0E41C1DF31}"/>
          </ac:spMkLst>
        </pc:spChg>
        <pc:spChg chg="add del">
          <ac:chgData name="Katie Rozas" userId="c80f0d47-922a-4c52-9ad0-40274ca6085e" providerId="ADAL" clId="{4CE6F38A-873F-4B8D-888D-11F23B00A8BC}" dt="2021-09-21T22:11:34.297" v="60" actId="478"/>
          <ac:spMkLst>
            <pc:docMk/>
            <pc:sldMk cId="75240473" sldId="309"/>
            <ac:spMk id="6" creationId="{99731914-9B95-4C88-BF86-E307AF9188AF}"/>
          </ac:spMkLst>
        </pc:spChg>
        <pc:spChg chg="add del mod">
          <ac:chgData name="Katie Rozas" userId="c80f0d47-922a-4c52-9ad0-40274ca6085e" providerId="ADAL" clId="{4CE6F38A-873F-4B8D-888D-11F23B00A8BC}" dt="2021-09-21T22:12:18.467" v="65" actId="478"/>
          <ac:spMkLst>
            <pc:docMk/>
            <pc:sldMk cId="75240473" sldId="309"/>
            <ac:spMk id="7" creationId="{64588B73-A73F-4E12-8D6D-11AB76E2432A}"/>
          </ac:spMkLst>
        </pc:spChg>
        <pc:spChg chg="add del">
          <ac:chgData name="Katie Rozas" userId="c80f0d47-922a-4c52-9ad0-40274ca6085e" providerId="ADAL" clId="{4CE6F38A-873F-4B8D-888D-11F23B00A8BC}" dt="2021-09-21T22:09:45.331" v="31" actId="478"/>
          <ac:spMkLst>
            <pc:docMk/>
            <pc:sldMk cId="75240473" sldId="309"/>
            <ac:spMk id="8" creationId="{46E3DE64-D531-4E6B-8312-0892D0E6F22E}"/>
          </ac:spMkLst>
        </pc:spChg>
        <pc:spChg chg="add mod">
          <ac:chgData name="Katie Rozas" userId="c80f0d47-922a-4c52-9ad0-40274ca6085e" providerId="ADAL" clId="{4CE6F38A-873F-4B8D-888D-11F23B00A8BC}" dt="2021-09-22T14:43:59.980" v="454" actId="404"/>
          <ac:spMkLst>
            <pc:docMk/>
            <pc:sldMk cId="75240473" sldId="309"/>
            <ac:spMk id="9" creationId="{7CBA4A9E-DE4D-4B9A-891F-4ADE5BA9DB96}"/>
          </ac:spMkLst>
        </pc:spChg>
        <pc:spChg chg="del">
          <ac:chgData name="Katie Rozas" userId="c80f0d47-922a-4c52-9ad0-40274ca6085e" providerId="ADAL" clId="{4CE6F38A-873F-4B8D-888D-11F23B00A8BC}" dt="2021-09-21T21:34:02.576" v="15" actId="478"/>
          <ac:spMkLst>
            <pc:docMk/>
            <pc:sldMk cId="75240473" sldId="309"/>
            <ac:spMk id="10" creationId="{B24FE383-1805-42C4-BBF5-7F2D82BF0750}"/>
          </ac:spMkLst>
        </pc:spChg>
        <pc:spChg chg="add del">
          <ac:chgData name="Katie Rozas" userId="c80f0d47-922a-4c52-9ad0-40274ca6085e" providerId="ADAL" clId="{4CE6F38A-873F-4B8D-888D-11F23B00A8BC}" dt="2021-09-21T22:10:20.780" v="33" actId="478"/>
          <ac:spMkLst>
            <pc:docMk/>
            <pc:sldMk cId="75240473" sldId="309"/>
            <ac:spMk id="10" creationId="{FFCCD30B-7077-4602-8BFF-5E13D32734DA}"/>
          </ac:spMkLst>
        </pc:spChg>
        <pc:picChg chg="del mod">
          <ac:chgData name="Katie Rozas" userId="c80f0d47-922a-4c52-9ad0-40274ca6085e" providerId="ADAL" clId="{4CE6F38A-873F-4B8D-888D-11F23B00A8BC}" dt="2021-09-21T21:34:05.032" v="16" actId="478"/>
          <ac:picMkLst>
            <pc:docMk/>
            <pc:sldMk cId="75240473" sldId="309"/>
            <ac:picMk id="6" creationId="{6A04657D-30EB-4168-9009-32F6ECF2AE3F}"/>
          </ac:picMkLst>
        </pc:picChg>
        <pc:picChg chg="mod">
          <ac:chgData name="Katie Rozas" userId="c80f0d47-922a-4c52-9ad0-40274ca6085e" providerId="ADAL" clId="{4CE6F38A-873F-4B8D-888D-11F23B00A8BC}" dt="2021-09-22T19:07:21.326" v="457" actId="14100"/>
          <ac:picMkLst>
            <pc:docMk/>
            <pc:sldMk cId="75240473" sldId="309"/>
            <ac:picMk id="7" creationId="{27C8326D-F667-4995-AFFD-B3025D767978}"/>
          </ac:picMkLst>
        </pc:picChg>
        <pc:picChg chg="del">
          <ac:chgData name="Katie Rozas" userId="c80f0d47-922a-4c52-9ad0-40274ca6085e" providerId="ADAL" clId="{4CE6F38A-873F-4B8D-888D-11F23B00A8BC}" dt="2021-09-21T21:31:30.201" v="1" actId="478"/>
          <ac:picMkLst>
            <pc:docMk/>
            <pc:sldMk cId="75240473" sldId="309"/>
            <ac:picMk id="9" creationId="{ACF15495-00FB-4211-AC5A-D22DB9FDFBD2}"/>
          </ac:picMkLst>
        </pc:picChg>
        <pc:picChg chg="mod">
          <ac:chgData name="Katie Rozas" userId="c80f0d47-922a-4c52-9ad0-40274ca6085e" providerId="ADAL" clId="{4CE6F38A-873F-4B8D-888D-11F23B00A8BC}" dt="2021-09-22T14:44:35.499" v="456" actId="1076"/>
          <ac:picMkLst>
            <pc:docMk/>
            <pc:sldMk cId="75240473" sldId="309"/>
            <ac:picMk id="1026" creationId="{68FDEEBC-5867-499B-88D4-5E6181008AEE}"/>
          </ac:picMkLst>
        </pc:picChg>
        <pc:picChg chg="mod modCrop">
          <ac:chgData name="Katie Rozas" userId="c80f0d47-922a-4c52-9ad0-40274ca6085e" providerId="ADAL" clId="{4CE6F38A-873F-4B8D-888D-11F23B00A8BC}" dt="2021-09-21T22:10:59.620" v="43" actId="1076"/>
          <ac:picMkLst>
            <pc:docMk/>
            <pc:sldMk cId="75240473" sldId="309"/>
            <ac:picMk id="2050" creationId="{3C3AB23B-8070-4D9B-B1E3-F9AD85CDEEE2}"/>
          </ac:picMkLst>
        </pc:picChg>
      </pc:sldChg>
      <pc:sldChg chg="addSp">
        <pc:chgData name="Katie Rozas" userId="c80f0d47-922a-4c52-9ad0-40274ca6085e" providerId="ADAL" clId="{4CE6F38A-873F-4B8D-888D-11F23B00A8BC}" dt="2021-09-21T22:07:20.636" v="17"/>
        <pc:sldMkLst>
          <pc:docMk/>
          <pc:sldMk cId="431599846" sldId="309"/>
        </pc:sldMkLst>
        <pc:picChg chg="add">
          <ac:chgData name="Katie Rozas" userId="c80f0d47-922a-4c52-9ad0-40274ca6085e" providerId="ADAL" clId="{4CE6F38A-873F-4B8D-888D-11F23B00A8BC}" dt="2021-09-21T22:07:20.636" v="17"/>
          <ac:picMkLst>
            <pc:docMk/>
            <pc:sldMk cId="431599846" sldId="309"/>
            <ac:picMk id="1026" creationId="{68FDEEBC-5867-499B-88D4-5E6181008AEE}"/>
          </ac:picMkLst>
        </pc:picChg>
      </pc:sldChg>
      <pc:sldChg chg="addSp">
        <pc:chgData name="Katie Rozas" userId="c80f0d47-922a-4c52-9ad0-40274ca6085e" providerId="ADAL" clId="{4CE6F38A-873F-4B8D-888D-11F23B00A8BC}" dt="2021-09-21T22:10:23.198" v="34"/>
        <pc:sldMkLst>
          <pc:docMk/>
          <pc:sldMk cId="680203766" sldId="309"/>
        </pc:sldMkLst>
        <pc:picChg chg="add">
          <ac:chgData name="Katie Rozas" userId="c80f0d47-922a-4c52-9ad0-40274ca6085e" providerId="ADAL" clId="{4CE6F38A-873F-4B8D-888D-11F23B00A8BC}" dt="2021-09-21T22:10:23.198" v="34"/>
          <ac:picMkLst>
            <pc:docMk/>
            <pc:sldMk cId="680203766" sldId="309"/>
            <ac:picMk id="2050" creationId="{3C3AB23B-8070-4D9B-B1E3-F9AD85CDEE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2649-C45A-415E-90ED-7813EB752661}" type="datetimeFigureOut">
              <a:rPr lang="en-US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92B6F-8B6E-4051-A6A1-8F63917F96C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2B6F-8B6E-4051-A6A1-8F63917F96C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2B6F-8B6E-4051-A6A1-8F63917F96C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2B6F-8B6E-4051-A6A1-8F63917F96C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2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2B6F-8B6E-4051-A6A1-8F63917F96C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2B6F-8B6E-4051-A6A1-8F63917F96C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4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2B6F-8B6E-4051-A6A1-8F63917F96C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2B6F-8B6E-4051-A6A1-8F63917F96C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09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WIDA </a:t>
            </a:r>
            <a:r>
              <a:rPr lang="en-US" err="1">
                <a:cs typeface="Calibri"/>
              </a:rPr>
              <a:t>Espa</a:t>
            </a:r>
            <a:r>
              <a:rPr lang="en-US" err="1">
                <a:latin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n-US" err="1">
                <a:cs typeface="Calibri"/>
              </a:rPr>
              <a:t>ol</a:t>
            </a:r>
            <a:r>
              <a:rPr lang="en-US">
                <a:cs typeface="Calibri"/>
              </a:rPr>
              <a:t> News is a newsletter to support educators working with bi/multilingual learners in Spanish-English bilingual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92B6F-8B6E-4051-A6A1-8F63917F96C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886" y="1607127"/>
            <a:ext cx="11463689" cy="3246581"/>
          </a:xfrm>
        </p:spPr>
        <p:txBody>
          <a:bodyPr anchor="ctr">
            <a:normAutofit/>
          </a:bodyPr>
          <a:lstStyle>
            <a:lvl1pPr marL="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lang="en-US" sz="44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pPr>
              <a:lnSpc>
                <a:spcPct val="150000"/>
              </a:lnSpc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Marco ALE: 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WIDA Spanish Language Arts Framework</a:t>
            </a:r>
            <a:endParaRPr lang="en-US" sz="4400" b="1">
              <a:solidFill>
                <a:schemeClr val="bg1"/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4238" y="4996296"/>
            <a:ext cx="11463337" cy="48086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September 14, 2021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14238" y="5619751"/>
            <a:ext cx="11463337" cy="48086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WIDA All Staff Meeting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42851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©2021 Board of Regents of the University of Wisconsin System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026C4-D903-F940-801F-3F00206DA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768" y="289153"/>
            <a:ext cx="3597822" cy="6797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9133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565" y="539015"/>
            <a:ext cx="11277599" cy="115167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825625"/>
            <a:ext cx="5523344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49820" y="1825625"/>
            <a:ext cx="5523344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405303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729037" y="6030931"/>
            <a:ext cx="4733925" cy="639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1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729037" y="6030931"/>
            <a:ext cx="4733925" cy="639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0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" y="461818"/>
            <a:ext cx="11866563" cy="2240107"/>
          </a:xfrm>
        </p:spPr>
        <p:txBody>
          <a:bodyPr tIns="0" bIns="0"/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lang="en-US" sz="4400" b="1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105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150" y="-42863"/>
            <a:ext cx="12306300" cy="694372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3199" y="2216727"/>
            <a:ext cx="11379201" cy="1212273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Facilitator Name/E-mail: Drake Accardi</a:t>
            </a:r>
          </a:p>
          <a:p>
            <a:pPr lvl="0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628082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s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675" y="-38100"/>
            <a:ext cx="12325350" cy="69342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03199" y="2041236"/>
            <a:ext cx="11379201" cy="97905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/>
            </a:lvl1pPr>
          </a:lstStyle>
          <a:p>
            <a:pPr lvl="0"/>
            <a:r>
              <a:rPr lang="en-US"/>
              <a:t>State Contact: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445979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913" y="-42863"/>
            <a:ext cx="12315825" cy="6943725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749630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438" y="-47625"/>
            <a:ext cx="12334875" cy="69532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420814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005" y="719807"/>
            <a:ext cx="3726427" cy="674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195E77-7170-3746-87F1-668499017C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478" y="4869499"/>
            <a:ext cx="3261493" cy="101256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89320" y="1449695"/>
            <a:ext cx="408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WIDA provides a trusted, comprehensive approach to supporting, teaching, and assessing multilingual learners.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25" y="1967159"/>
            <a:ext cx="4505022" cy="426163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921693" y="3842921"/>
            <a:ext cx="366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WIDA Consortium is made up of 40 U.S. states, territories, and education agencies. Additional programs include WIDA International School Consortium, WIDA Early Years, and WIDA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Español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192" y="1085759"/>
            <a:ext cx="3204064" cy="26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c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005" y="719807"/>
            <a:ext cx="3726427" cy="674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195E77-7170-3746-87F1-668499017C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478" y="4869499"/>
            <a:ext cx="3261493" cy="101256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89320" y="1449695"/>
            <a:ext cx="408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WIDA provides a trusted, comprehensive approach to supporting, teaching, and assessing multilingual learners.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25" y="1967159"/>
            <a:ext cx="4505022" cy="426163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921693" y="3842921"/>
            <a:ext cx="366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WIDA Consortium is made up of 40 U.S. states, territories, and education agencies. Additional programs include WIDA International School Consortium, WIDA Early Years, and WIDA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Español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192" y="992058"/>
            <a:ext cx="3204064" cy="26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886" y="1607127"/>
            <a:ext cx="11463689" cy="3246581"/>
          </a:xfrm>
        </p:spPr>
        <p:txBody>
          <a:bodyPr anchor="b">
            <a:normAutofit/>
          </a:bodyPr>
          <a:lstStyle>
            <a:lvl1pPr marL="0" indent="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lang="en-US" sz="4400" b="1" kern="120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b="1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  <a:t>Workshop Title</a:t>
            </a:r>
            <a:br>
              <a:rPr lang="en-US" sz="4400" b="1">
                <a:solidFill>
                  <a:schemeClr val="bg1"/>
                </a:solidFill>
                <a:latin typeface="Calibri" panose="020F0502020204030204" pitchFamily="34" charset="0"/>
                <a:cs typeface="Helvetica"/>
              </a:rPr>
            </a:br>
            <a:endParaRPr lang="en-US" sz="4400" b="1">
              <a:solidFill>
                <a:schemeClr val="bg1"/>
              </a:solidFill>
              <a:latin typeface="Calibri" panose="020F0502020204030204" pitchFamily="34" charset="0"/>
              <a:cs typeface="Helvetic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4238" y="4996296"/>
            <a:ext cx="11463337" cy="48086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and Location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14238" y="5619751"/>
            <a:ext cx="11463337" cy="48086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Facilitator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28510" y="6601080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/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44488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F4137-0069-A048-B3C3-571F5D17EB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839" y="991690"/>
            <a:ext cx="6139484" cy="612698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7997AAA3-A617-4142-8E7C-7F19BAA4B409}"/>
              </a:ext>
            </a:extLst>
          </p:cNvPr>
          <p:cNvSpPr txBox="1"/>
          <p:nvPr userDrawn="1"/>
        </p:nvSpPr>
        <p:spPr>
          <a:xfrm>
            <a:off x="1956450" y="5343089"/>
            <a:ext cx="843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us at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C9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wida.wisc.edu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email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C9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help@wida.us</a:t>
            </a:r>
            <a:endParaRPr lang="en-US" sz="2800">
              <a:solidFill>
                <a:srgbClr val="3C98D7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814408" y="4000341"/>
            <a:ext cx="8565693" cy="585975"/>
            <a:chOff x="196707" y="4000341"/>
            <a:chExt cx="8565693" cy="5859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5C1F2E-AB47-D942-A0F3-E10D09DA0892}"/>
                </a:ext>
              </a:extLst>
            </p:cNvPr>
            <p:cNvSpPr txBox="1"/>
            <p:nvPr userDrawn="1"/>
          </p:nvSpPr>
          <p:spPr>
            <a:xfrm>
              <a:off x="196707" y="4000341"/>
              <a:ext cx="1855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 Twitter: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@WIDA_UW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A116B6-2F03-434C-B212-DD952CB1D48E}"/>
                </a:ext>
              </a:extLst>
            </p:cNvPr>
            <p:cNvSpPr txBox="1"/>
            <p:nvPr userDrawn="1"/>
          </p:nvSpPr>
          <p:spPr>
            <a:xfrm>
              <a:off x="2612305" y="4000341"/>
              <a:ext cx="1534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 Facebook: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@WIDA.UW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6DE783-D218-3144-AEE7-79DF79FC33A0}"/>
                </a:ext>
              </a:extLst>
            </p:cNvPr>
            <p:cNvSpPr txBox="1"/>
            <p:nvPr userDrawn="1"/>
          </p:nvSpPr>
          <p:spPr>
            <a:xfrm>
              <a:off x="6928704" y="4000341"/>
              <a:ext cx="1833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 LinkedIn: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@WIDA-UW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A116B6-2F03-434C-B212-DD952CB1D48E}"/>
                </a:ext>
              </a:extLst>
            </p:cNvPr>
            <p:cNvSpPr txBox="1"/>
            <p:nvPr userDrawn="1"/>
          </p:nvSpPr>
          <p:spPr>
            <a:xfrm>
              <a:off x="4809505" y="4001541"/>
              <a:ext cx="1534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 Instagram: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@WIDA_UW</a:t>
              </a: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734" y="2637583"/>
            <a:ext cx="1371600" cy="1371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38" y="2205246"/>
            <a:ext cx="2286000" cy="228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162" y="2708166"/>
            <a:ext cx="1275420" cy="12801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472" y="262583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58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F4137-0069-A048-B3C3-571F5D17EB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839" y="991690"/>
            <a:ext cx="6139484" cy="612698"/>
          </a:xfrm>
          <a:prstGeom prst="rect">
            <a:avLst/>
          </a:prstGeom>
        </p:spPr>
      </p:pic>
      <p:sp>
        <p:nvSpPr>
          <p:cNvPr id="21" name="TextBox 22">
            <a:extLst>
              <a:ext uri="{FF2B5EF4-FFF2-40B4-BE49-F238E27FC236}">
                <a16:creationId xmlns:a16="http://schemas.microsoft.com/office/drawing/2014/main" id="{7997AAA3-A617-4142-8E7C-7F19BAA4B409}"/>
              </a:ext>
            </a:extLst>
          </p:cNvPr>
          <p:cNvSpPr txBox="1"/>
          <p:nvPr userDrawn="1"/>
        </p:nvSpPr>
        <p:spPr>
          <a:xfrm>
            <a:off x="1956450" y="5343089"/>
            <a:ext cx="843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us at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C9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wida.wisc.edu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email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C9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help@wida.us</a:t>
            </a:r>
            <a:endParaRPr lang="en-US" sz="2800">
              <a:solidFill>
                <a:srgbClr val="3C98D7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814408" y="4000341"/>
            <a:ext cx="8565693" cy="585975"/>
            <a:chOff x="196707" y="4000341"/>
            <a:chExt cx="8565693" cy="5859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5C1F2E-AB47-D942-A0F3-E10D09DA0892}"/>
                </a:ext>
              </a:extLst>
            </p:cNvPr>
            <p:cNvSpPr txBox="1"/>
            <p:nvPr userDrawn="1"/>
          </p:nvSpPr>
          <p:spPr>
            <a:xfrm>
              <a:off x="196707" y="4000341"/>
              <a:ext cx="18552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 Twitter: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@WIDA_UW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A116B6-2F03-434C-B212-DD952CB1D48E}"/>
                </a:ext>
              </a:extLst>
            </p:cNvPr>
            <p:cNvSpPr txBox="1"/>
            <p:nvPr userDrawn="1"/>
          </p:nvSpPr>
          <p:spPr>
            <a:xfrm>
              <a:off x="2612305" y="4000341"/>
              <a:ext cx="1534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 Facebook: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@WIDA.UW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6DE783-D218-3144-AEE7-79DF79FC33A0}"/>
                </a:ext>
              </a:extLst>
            </p:cNvPr>
            <p:cNvSpPr txBox="1"/>
            <p:nvPr userDrawn="1"/>
          </p:nvSpPr>
          <p:spPr>
            <a:xfrm>
              <a:off x="6928704" y="4000341"/>
              <a:ext cx="18336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 LinkedIn: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@WIDA-UW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A116B6-2F03-434C-B212-DD952CB1D48E}"/>
                </a:ext>
              </a:extLst>
            </p:cNvPr>
            <p:cNvSpPr txBox="1"/>
            <p:nvPr userDrawn="1"/>
          </p:nvSpPr>
          <p:spPr>
            <a:xfrm>
              <a:off x="4809505" y="4001541"/>
              <a:ext cx="15348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 Instagram: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@WIDA_UW</a:t>
              </a: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734" y="2637583"/>
            <a:ext cx="1371600" cy="1371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38" y="2205246"/>
            <a:ext cx="2286000" cy="228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162" y="2708166"/>
            <a:ext cx="1275420" cy="12801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472" y="262583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CF8012B-530B-46AA-9DCA-4DD0656C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58" y="461395"/>
            <a:ext cx="11285988" cy="1229295"/>
          </a:xfrm>
        </p:spPr>
        <p:txBody>
          <a:bodyPr>
            <a:normAutofit/>
          </a:bodyPr>
          <a:lstStyle/>
          <a:p>
            <a:pPr algn="ctr"/>
            <a:r>
              <a:rPr lang="en-US">
                <a:cs typeface="Calibri"/>
              </a:rPr>
              <a:t>Stay Connected with #WIDA Facebook Groups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5393933" y="1731196"/>
            <a:ext cx="5779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WIDA Educator Exchange</a:t>
            </a:r>
          </a:p>
          <a:p>
            <a:r>
              <a:rPr lang="en-US"/>
              <a:t>A space to exchange ideas, share resources, and engage in discussions to help multilingual learners succeed. </a:t>
            </a:r>
          </a:p>
          <a:p>
            <a:endParaRPr lang="en-US" b="1"/>
          </a:p>
          <a:p>
            <a:r>
              <a:rPr lang="en-US" sz="1600"/>
              <a:t>www.facebook.com/groups/WIDAEducators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5393933" y="4212405"/>
            <a:ext cx="5779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Supporting Success for Multilingual Learners </a:t>
            </a:r>
          </a:p>
          <a:p>
            <a:r>
              <a:rPr lang="en-US" sz="2000" b="1"/>
              <a:t>with Disabilities</a:t>
            </a:r>
          </a:p>
          <a:p>
            <a:r>
              <a:rPr lang="en-US"/>
              <a:t>A space to exchange ideas, share resources, and engage in discussion to help multilingual learners with disabilities succeed.</a:t>
            </a:r>
          </a:p>
          <a:p>
            <a:endParaRPr lang="en-US"/>
          </a:p>
          <a:p>
            <a:r>
              <a:rPr lang="en-US" sz="1600"/>
              <a:t>www.facebook.com/groups/successformllswithdisabilities</a:t>
            </a: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746" y="4290645"/>
            <a:ext cx="3315839" cy="1730706"/>
          </a:xfrm>
          <a:prstGeom prst="rect">
            <a:avLst/>
          </a:prstGeom>
        </p:spPr>
      </p:pic>
      <p:pic>
        <p:nvPicPr>
          <p:cNvPr id="40" name="Content Placeholder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746" y="1826162"/>
            <a:ext cx="3290719" cy="1851029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020354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F8012B-530B-46AA-9DCA-4DD0656C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58" y="461395"/>
            <a:ext cx="11285988" cy="1229295"/>
          </a:xfrm>
        </p:spPr>
        <p:txBody>
          <a:bodyPr>
            <a:normAutofit/>
          </a:bodyPr>
          <a:lstStyle/>
          <a:p>
            <a:pPr algn="ctr"/>
            <a:r>
              <a:rPr lang="en-US">
                <a:cs typeface="Calibri"/>
              </a:rPr>
              <a:t>Stay Connected with #WIDA Facebook Groups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3933" y="1731196"/>
            <a:ext cx="5779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WIDA Educator Exchange</a:t>
            </a:r>
          </a:p>
          <a:p>
            <a:r>
              <a:rPr lang="en-US"/>
              <a:t>A space to exchange ideas, share resources, and engage in discussions to help multilingual learners succeed. </a:t>
            </a:r>
          </a:p>
          <a:p>
            <a:endParaRPr lang="en-US" b="1"/>
          </a:p>
          <a:p>
            <a:r>
              <a:rPr lang="en-US" sz="1600"/>
              <a:t>www.facebook.com/groups/WIDAEducators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93933" y="4212405"/>
            <a:ext cx="5779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Supporting Success for Multilingual Learners </a:t>
            </a:r>
          </a:p>
          <a:p>
            <a:r>
              <a:rPr lang="en-US" sz="2000" b="1"/>
              <a:t>with Disabilities</a:t>
            </a:r>
          </a:p>
          <a:p>
            <a:r>
              <a:rPr lang="en-US"/>
              <a:t>A space to exchange ideas, share resources, and engage in discussion to help multilingual learners with disabilities succeed.</a:t>
            </a:r>
          </a:p>
          <a:p>
            <a:endParaRPr lang="en-US"/>
          </a:p>
          <a:p>
            <a:r>
              <a:rPr lang="en-US" sz="1600"/>
              <a:t>www.facebook.com/groups/successformllswithdisabilities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746" y="4290645"/>
            <a:ext cx="3315839" cy="1730706"/>
          </a:xfrm>
          <a:prstGeom prst="rect">
            <a:avLst/>
          </a:prstGeom>
        </p:spPr>
      </p:pic>
      <p:pic>
        <p:nvPicPr>
          <p:cNvPr id="19" name="Content Placeholder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746" y="1826162"/>
            <a:ext cx="3290719" cy="18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98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ferenc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566" y="539017"/>
            <a:ext cx="11277599" cy="1151673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33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825625"/>
            <a:ext cx="11277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32437" y="180608"/>
            <a:ext cx="1901825" cy="44694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Pg 888-888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378782" y="6611781"/>
            <a:ext cx="343443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</a:schemeClr>
                </a:solidFill>
              </a:rPr>
              <a:t>©2020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76552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8885" y="266333"/>
            <a:ext cx="6997565" cy="13603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r>
              <a:rPr lang="en-US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8885" y="1825625"/>
            <a:ext cx="6997566" cy="4296042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>
                <a:latin typeface="+mn-lt"/>
              </a:defRPr>
            </a:lvl1pPr>
            <a:lvl2pPr marL="914400" indent="-457200">
              <a:buFont typeface="+mj-lt"/>
              <a:buAutoNum type="arabicPeriod"/>
              <a:defRPr sz="2800">
                <a:latin typeface="+mn-lt"/>
              </a:defRPr>
            </a:lvl2pPr>
            <a:lvl3pPr marL="1371600" indent="-457200">
              <a:buFont typeface="+mj-lt"/>
              <a:buAutoNum type="arabicPeriod"/>
              <a:defRPr sz="2800">
                <a:latin typeface="+mn-lt"/>
              </a:defRPr>
            </a:lvl3pPr>
            <a:lvl4pPr marL="1714500" indent="-342900">
              <a:buFont typeface="+mj-lt"/>
              <a:buAutoNum type="arabicPeriod"/>
              <a:defRPr sz="2800">
                <a:latin typeface="+mn-lt"/>
              </a:defRPr>
            </a:lvl4pPr>
            <a:lvl5pPr marL="2171700" indent="-342900">
              <a:buFont typeface="+mj-lt"/>
              <a:buAutoNum type="arabicPeriod"/>
              <a:defRPr sz="2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95275" y="266700"/>
            <a:ext cx="4424363" cy="585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55241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565" y="539015"/>
            <a:ext cx="11277599" cy="115167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825625"/>
            <a:ext cx="11277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86295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565" y="539015"/>
            <a:ext cx="11277599" cy="115167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825625"/>
            <a:ext cx="11277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63101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10672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565" y="539015"/>
            <a:ext cx="11277599" cy="115167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825625"/>
            <a:ext cx="11277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32436" y="180608"/>
            <a:ext cx="1901825" cy="44694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Pg 888-888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67165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 (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565" y="539015"/>
            <a:ext cx="11277599" cy="115167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825625"/>
            <a:ext cx="11277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32436" y="180608"/>
            <a:ext cx="1901825" cy="44694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Pg 888-888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65299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565" y="539015"/>
            <a:ext cx="11277599" cy="115167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Helvetica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825625"/>
            <a:ext cx="5523344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49820" y="1825625"/>
            <a:ext cx="5523344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78780" y="6611779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©2021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76957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64DD-59BC-47ED-AC7B-7E512D77DDCC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749F-CA94-4819-86BE-29111AFB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9" r:id="rId2"/>
    <p:sldLayoutId id="2147483784" r:id="rId3"/>
    <p:sldLayoutId id="2147483782" r:id="rId4"/>
    <p:sldLayoutId id="2147483790" r:id="rId5"/>
    <p:sldLayoutId id="2147483769" r:id="rId6"/>
    <p:sldLayoutId id="2147483791" r:id="rId7"/>
    <p:sldLayoutId id="2147483792" r:id="rId8"/>
    <p:sldLayoutId id="2147483793" r:id="rId9"/>
    <p:sldLayoutId id="2147483794" r:id="rId10"/>
    <p:sldLayoutId id="2147483785" r:id="rId11"/>
    <p:sldLayoutId id="2147483786" r:id="rId12"/>
    <p:sldLayoutId id="2147483787" r:id="rId13"/>
    <p:sldLayoutId id="2147483795" r:id="rId14"/>
    <p:sldLayoutId id="2147483796" r:id="rId15"/>
    <p:sldLayoutId id="2147483798" r:id="rId16"/>
    <p:sldLayoutId id="2147483797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spanol@wida.u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1141776"/>
            <a:ext cx="11793299" cy="251536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419" sz="9600">
                <a:latin typeface="Calibri" panose="020F0502020204030204"/>
              </a:rPr>
              <a:t>Marco ALE</a:t>
            </a:r>
            <a:br>
              <a:rPr lang="es-419" sz="9600">
                <a:latin typeface="Calibri" panose="020F0502020204030204"/>
              </a:rPr>
            </a:br>
            <a:r>
              <a:rPr lang="es-419" sz="5300">
                <a:latin typeface="Calibri" panose="020F0502020204030204"/>
              </a:rPr>
              <a:t>Marco de referencia de las artes del lenguaje</a:t>
            </a:r>
            <a:br>
              <a:rPr lang="es-419" sz="5300">
                <a:latin typeface="Calibri" panose="020F0502020204030204"/>
              </a:rPr>
            </a:br>
            <a:r>
              <a:rPr lang="es-419" sz="5300">
                <a:latin typeface="Calibri" panose="020F0502020204030204"/>
              </a:rPr>
              <a:t>del español de WIDA</a:t>
            </a:r>
            <a:endParaRPr lang="es-419" sz="53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0951B-E4AE-428D-BCE0-DA74B5989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41"/>
          <a:stretch/>
        </p:blipFill>
        <p:spPr>
          <a:xfrm>
            <a:off x="1950116" y="3932444"/>
            <a:ext cx="8794179" cy="25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2718" y="391307"/>
            <a:ext cx="11866563" cy="2134918"/>
          </a:xfrm>
        </p:spPr>
        <p:txBody>
          <a:bodyPr vert="horz" lIns="91440" tIns="0" rIns="91440" bIns="0" rtlCol="0" anchor="t">
            <a:normAutofit fontScale="92500"/>
          </a:bodyPr>
          <a:lstStyle/>
          <a:p>
            <a:r>
              <a:rPr lang="es-419" sz="6000">
                <a:latin typeface="Calibri"/>
              </a:rPr>
              <a:t>¿Dónde se pueden descargar o comprar los documentos del Marco ALE?</a:t>
            </a:r>
          </a:p>
        </p:txBody>
      </p:sp>
    </p:spTree>
    <p:extLst>
      <p:ext uri="{BB962C8B-B14F-4D97-AF65-F5344CB8AC3E}">
        <p14:creationId xmlns:p14="http://schemas.microsoft.com/office/powerpoint/2010/main" val="132059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335" y="1807528"/>
            <a:ext cx="4043895" cy="4373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8407" y="1597216"/>
            <a:ext cx="4160273" cy="4732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5" y="427255"/>
            <a:ext cx="11277599" cy="1151673"/>
          </a:xfrm>
        </p:spPr>
        <p:txBody>
          <a:bodyPr>
            <a:noAutofit/>
          </a:bodyPr>
          <a:lstStyle/>
          <a:p>
            <a:r>
              <a:rPr lang="es-419" sz="3200">
                <a:latin typeface="Calibri"/>
              </a:rPr>
              <a:t>Versiones electrónicas sin costo en </a:t>
            </a:r>
            <a:r>
              <a:rPr lang="es-419" sz="3200" u="sng">
                <a:solidFill>
                  <a:srgbClr val="0070C0"/>
                </a:solidFill>
                <a:latin typeface="Calibri"/>
              </a:rPr>
              <a:t>wida.wisc.edu/</a:t>
            </a:r>
            <a:r>
              <a:rPr lang="es-419" sz="3200" u="sng" err="1">
                <a:solidFill>
                  <a:srgbClr val="0070C0"/>
                </a:solidFill>
                <a:latin typeface="Calibri"/>
              </a:rPr>
              <a:t>MarcoALE</a:t>
            </a:r>
            <a:r>
              <a:rPr lang="es-419" sz="3200">
                <a:solidFill>
                  <a:srgbClr val="0070C0"/>
                </a:solidFill>
                <a:latin typeface="Calibri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691155"/>
            <a:ext cx="11445688" cy="4978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en-US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11" name="Flowchart: Manual Input 10">
            <a:extLst>
              <a:ext uri="{FF2B5EF4-FFF2-40B4-BE49-F238E27FC236}">
                <a16:creationId xmlns:a16="http://schemas.microsoft.com/office/drawing/2014/main" id="{8D171EBD-71C7-4917-803F-80769E62999D}"/>
              </a:ext>
            </a:extLst>
          </p:cNvPr>
          <p:cNvSpPr/>
          <p:nvPr/>
        </p:nvSpPr>
        <p:spPr>
          <a:xfrm>
            <a:off x="9376475" y="3789310"/>
            <a:ext cx="1349497" cy="674202"/>
          </a:xfrm>
          <a:prstGeom prst="flowChartManualInput">
            <a:avLst/>
          </a:prstGeom>
          <a:solidFill>
            <a:srgbClr val="3D99D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400" b="1">
              <a:cs typeface="Calibri"/>
            </a:endParaRPr>
          </a:p>
          <a:p>
            <a:pPr algn="ctr"/>
            <a:r>
              <a:rPr lang="en-US" sz="1400" b="1">
                <a:cs typeface="Calibri"/>
              </a:rPr>
              <a:t>Una </a:t>
            </a:r>
            <a:r>
              <a:rPr lang="en-US" sz="1400" b="1" err="1">
                <a:cs typeface="Calibri"/>
              </a:rPr>
              <a:t>muestra</a:t>
            </a:r>
            <a:r>
              <a:rPr lang="en-US" sz="1400" b="1">
                <a:cs typeface="Calibri"/>
              </a:rPr>
              <a:t> del </a:t>
            </a:r>
            <a:r>
              <a:rPr lang="en-US" sz="1400" b="1" err="1">
                <a:cs typeface="Calibri"/>
              </a:rPr>
              <a:t>documento</a:t>
            </a:r>
            <a:endParaRPr lang="en-US" sz="1400">
              <a:cs typeface="Calibri"/>
            </a:endParaRPr>
          </a:p>
          <a:p>
            <a:pPr algn="ctr"/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509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5" y="539482"/>
            <a:ext cx="11277599" cy="1151673"/>
          </a:xfrm>
        </p:spPr>
        <p:txBody>
          <a:bodyPr>
            <a:normAutofit/>
          </a:bodyPr>
          <a:lstStyle/>
          <a:p>
            <a:r>
              <a:rPr lang="es-419">
                <a:latin typeface="Calibri"/>
              </a:rPr>
              <a:t>Libros impresos a color en </a:t>
            </a:r>
            <a:r>
              <a:rPr lang="es-419">
                <a:solidFill>
                  <a:srgbClr val="0070C0"/>
                </a:solidFill>
                <a:latin typeface="Calibri"/>
              </a:rPr>
              <a:t>la Tienda de WIDA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691155"/>
            <a:ext cx="11445688" cy="49788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en-US">
              <a:cs typeface="Calibri" panose="020F0502020204030204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77550-2833-478A-9B52-F247BCBDE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934" y="1864531"/>
            <a:ext cx="3703320" cy="4510099"/>
          </a:xfrm>
          <a:prstGeom prst="rect">
            <a:avLst/>
          </a:prstGeom>
        </p:spPr>
      </p:pic>
      <p:pic>
        <p:nvPicPr>
          <p:cNvPr id="7" name="Picture 5" descr="A picture containing text, person, computer&#10;&#10;Description automatically generated">
            <a:extLst>
              <a:ext uri="{FF2B5EF4-FFF2-40B4-BE49-F238E27FC236}">
                <a16:creationId xmlns:a16="http://schemas.microsoft.com/office/drawing/2014/main" id="{6A91A922-C1F3-4141-B63E-9BC0CCB26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48" y="1986545"/>
            <a:ext cx="3609626" cy="4388085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6B67B665-6059-49AB-9E9C-9C8B7D3E3113}"/>
              </a:ext>
            </a:extLst>
          </p:cNvPr>
          <p:cNvSpPr/>
          <p:nvPr/>
        </p:nvSpPr>
        <p:spPr>
          <a:xfrm>
            <a:off x="8815877" y="1864531"/>
            <a:ext cx="1349497" cy="666427"/>
          </a:xfrm>
          <a:prstGeom prst="flowChartManualInput">
            <a:avLst/>
          </a:prstGeom>
          <a:solidFill>
            <a:srgbClr val="3D99D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b="1"/>
          </a:p>
          <a:p>
            <a:pPr algn="ctr"/>
            <a:r>
              <a:rPr lang="es-419" b="1"/>
              <a:t>Documento completo</a:t>
            </a:r>
          </a:p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7329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437072"/>
            <a:ext cx="11107118" cy="1151673"/>
          </a:xfrm>
        </p:spPr>
        <p:txBody>
          <a:bodyPr>
            <a:normAutofit/>
          </a:bodyPr>
          <a:lstStyle/>
          <a:p>
            <a:r>
              <a:rPr lang="es-419">
                <a:latin typeface="Calibri"/>
                <a:cs typeface="Calibri"/>
              </a:rPr>
              <a:t>Recursos adicionales para educadores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9" y="1892504"/>
            <a:ext cx="6541745" cy="41457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419" sz="3200">
                <a:ea typeface="+mn-lt"/>
                <a:cs typeface="+mn-lt"/>
              </a:rPr>
              <a:t>Serie de artículos sobre la </a:t>
            </a:r>
            <a:r>
              <a:rPr lang="es-419" sz="3200" b="0" i="0" u="none" strike="noStrike">
                <a:effectLst/>
                <a:ea typeface="+mn-lt"/>
                <a:cs typeface="+mn-lt"/>
              </a:rPr>
              <a:t>Instrucción</a:t>
            </a:r>
            <a:r>
              <a:rPr lang="es-419" sz="3200">
                <a:ea typeface="+mn-lt"/>
                <a:cs typeface="+mn-lt"/>
              </a:rPr>
              <a:t> </a:t>
            </a:r>
            <a:r>
              <a:rPr lang="es-419" sz="3200" b="0" i="0" u="none" strike="noStrike">
                <a:effectLst/>
                <a:ea typeface="+mn-lt"/>
                <a:cs typeface="+mn-lt"/>
              </a:rPr>
              <a:t>en español</a:t>
            </a:r>
            <a:r>
              <a:rPr lang="es-419" sz="3200">
                <a:ea typeface="+mn-lt"/>
                <a:cs typeface="+mn-lt"/>
              </a:rPr>
              <a:t>/</a:t>
            </a:r>
            <a:r>
              <a:rPr lang="es-419" sz="3200" err="1">
                <a:ea typeface="+mn-lt"/>
                <a:cs typeface="+mn-lt"/>
              </a:rPr>
              <a:t>Instruction</a:t>
            </a:r>
            <a:r>
              <a:rPr lang="es-419" sz="3200">
                <a:ea typeface="+mn-lt"/>
                <a:cs typeface="+mn-lt"/>
              </a:rPr>
              <a:t> in </a:t>
            </a:r>
            <a:r>
              <a:rPr lang="es-419" sz="3200" err="1">
                <a:ea typeface="+mn-lt"/>
                <a:cs typeface="+mn-lt"/>
              </a:rPr>
              <a:t>Spanish</a:t>
            </a:r>
          </a:p>
          <a:p>
            <a:r>
              <a:rPr lang="es-419" sz="3200">
                <a:solidFill>
                  <a:srgbClr val="000000"/>
                </a:solidFill>
                <a:ea typeface="+mn-lt"/>
                <a:cs typeface="+mn-lt"/>
              </a:rPr>
              <a:t>Boletines de enfoque</a:t>
            </a:r>
            <a:endParaRPr lang="en-US" sz="3200">
              <a:ea typeface="+mn-lt"/>
              <a:cs typeface="+mn-lt"/>
            </a:endParaRPr>
          </a:p>
          <a:p>
            <a:r>
              <a:rPr lang="es-419" sz="3200">
                <a:solidFill>
                  <a:srgbClr val="000000"/>
                </a:solidFill>
                <a:ea typeface="+mn-lt"/>
                <a:cs typeface="+mn-lt"/>
              </a:rPr>
              <a:t>Capacitación profesional para educadores trabajando en programas que enseñan español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6F8AB-0BB2-4F81-815E-B49AA616E9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49">
            <a:off x="7366915" y="1640135"/>
            <a:ext cx="3129654" cy="4054009"/>
          </a:xfrm>
          <a:prstGeom prst="rect">
            <a:avLst/>
          </a:prstGeom>
          <a:ln w="12700">
            <a:solidFill>
              <a:schemeClr val="tx2">
                <a:lumMod val="65000"/>
                <a:lumOff val="3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9F9762-B04C-4E12-9E71-892D63D89B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93336">
            <a:off x="9281464" y="2193804"/>
            <a:ext cx="2390157" cy="1532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20D96-E795-45D6-BCC5-9AC291F13F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637" y="3893675"/>
            <a:ext cx="4247062" cy="2225775"/>
          </a:xfrm>
          <a:prstGeom prst="rect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211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F7F1E286-B390-4C73-AC46-C010839E6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066" y="3532282"/>
            <a:ext cx="2798639" cy="29026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BA4A9E-DE4D-4B9A-891F-4ADE5BA9DB96}"/>
              </a:ext>
            </a:extLst>
          </p:cNvPr>
          <p:cNvSpPr txBox="1"/>
          <p:nvPr/>
        </p:nvSpPr>
        <p:spPr>
          <a:xfrm>
            <a:off x="405157" y="2175173"/>
            <a:ext cx="1138168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3200" i="1" dirty="0">
                <a:latin typeface="Calibri"/>
                <a:cs typeface="Calibri"/>
              </a:rPr>
              <a:t>Un boletín diseñado para educadores de la enseñanza en español y programas de educación bilingüe en español-inglés</a:t>
            </a:r>
            <a:endParaRPr lang="en-US" sz="3200" dirty="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08814-4F89-4159-9DF6-A26610C0281A}"/>
              </a:ext>
            </a:extLst>
          </p:cNvPr>
          <p:cNvSpPr txBox="1"/>
          <p:nvPr/>
        </p:nvSpPr>
        <p:spPr>
          <a:xfrm rot="21209093">
            <a:off x="1905549" y="4189133"/>
            <a:ext cx="34184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Subscribe </a:t>
            </a:r>
            <a:r>
              <a:rPr lang="en-US" sz="4400" b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4400" b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today</a:t>
            </a:r>
            <a:r>
              <a:rPr lang="en-US" sz="4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!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45EC6E-FE0D-40F8-991E-F8B4F9D759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422" y="3355979"/>
            <a:ext cx="4057677" cy="3255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01C79D-41BE-4E43-A2F2-5DC95CB7D5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66" y="709402"/>
            <a:ext cx="7834578" cy="14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5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B22761-09BF-44E5-9595-1D760C7E60F6}"/>
              </a:ext>
            </a:extLst>
          </p:cNvPr>
          <p:cNvSpPr/>
          <p:nvPr/>
        </p:nvSpPr>
        <p:spPr>
          <a:xfrm>
            <a:off x="91125" y="6020545"/>
            <a:ext cx="1552754" cy="751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, sign, businesscard, vector graphics&#10;&#10;Description automatically generated">
            <a:extLst>
              <a:ext uri="{FF2B5EF4-FFF2-40B4-BE49-F238E27FC236}">
                <a16:creationId xmlns:a16="http://schemas.microsoft.com/office/drawing/2014/main" id="{276D76DD-42F1-4CC4-8CE4-FE96F567F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560" y="1938106"/>
            <a:ext cx="8925364" cy="4672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4121B5-57CD-402C-B25A-CE6A8805A8DA}"/>
              </a:ext>
            </a:extLst>
          </p:cNvPr>
          <p:cNvSpPr txBox="1"/>
          <p:nvPr/>
        </p:nvSpPr>
        <p:spPr>
          <a:xfrm>
            <a:off x="1114188" y="183780"/>
            <a:ext cx="993763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419" sz="5400" b="1"/>
              <a:t>Contáctenos a </a:t>
            </a:r>
            <a:r>
              <a:rPr lang="es-419" sz="5400" b="1">
                <a:solidFill>
                  <a:srgbClr val="0070C0"/>
                </a:solidFill>
                <a:hlinkClick r:id="rId3"/>
              </a:rPr>
              <a:t>espanol@wida.us</a:t>
            </a:r>
            <a:r>
              <a:rPr lang="es-419" sz="5400" b="1">
                <a:solidFill>
                  <a:srgbClr val="0070C0"/>
                </a:solidFill>
              </a:rPr>
              <a:t> </a:t>
            </a:r>
            <a:endParaRPr lang="es-419" sz="5400" b="1">
              <a:solidFill>
                <a:srgbClr val="0070C0"/>
              </a:solidFill>
              <a:cs typeface="Calibri" panose="020F0502020204030204"/>
            </a:endParaRPr>
          </a:p>
          <a:p>
            <a:pPr algn="ctr"/>
            <a:r>
              <a:rPr lang="es-419" sz="5400" b="1"/>
              <a:t>y síganos en las redes sociales</a:t>
            </a:r>
            <a:endParaRPr lang="es-419" sz="5400" b="1">
              <a:solidFill>
                <a:srgbClr val="0070C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450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5" y="351741"/>
            <a:ext cx="11277599" cy="1151673"/>
          </a:xfrm>
        </p:spPr>
        <p:txBody>
          <a:bodyPr/>
          <a:lstStyle/>
          <a:p>
            <a:r>
              <a:rPr lang="es-419">
                <a:latin typeface="Calibri"/>
              </a:rPr>
              <a:t>¿Qué es el Marco ALE?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57" y="1704975"/>
            <a:ext cx="6309793" cy="44719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s-419">
                <a:cs typeface="Calibri"/>
              </a:rPr>
              <a:t>Un marco de referencia para los estándares y la enseñanza de las artes del lenguaje del español</a:t>
            </a:r>
          </a:p>
          <a:p>
            <a:r>
              <a:rPr lang="es-419">
                <a:cs typeface="Calibri"/>
              </a:rPr>
              <a:t>WIDA diseño el Marco ALE con dos aplicaciones en mente: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s-419" b="1">
                <a:cs typeface="Calibri"/>
              </a:rPr>
              <a:t>Para administradores y desarrolladores de políticas educativas: </a:t>
            </a:r>
            <a:r>
              <a:rPr lang="es-419">
                <a:cs typeface="Calibri"/>
              </a:rPr>
              <a:t>Aplicación para la actualización y desarrollo de estándares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</a:pPr>
            <a:r>
              <a:rPr lang="es-419" b="1">
                <a:cs typeface="Calibri"/>
              </a:rPr>
              <a:t>Para maestros y personal a nivel escolar: </a:t>
            </a:r>
            <a:r>
              <a:rPr lang="es-419">
                <a:cs typeface="Calibri"/>
              </a:rPr>
              <a:t>Aplicación para la enseñanza </a:t>
            </a:r>
          </a:p>
          <a:p>
            <a:pPr marL="0" indent="0">
              <a:buNone/>
            </a:pPr>
            <a:endParaRPr lang="es-419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D2D49D-023B-4B18-9E04-81AD09B517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331" y="915722"/>
            <a:ext cx="2743200" cy="3344551"/>
          </a:xfrm>
          <a:prstGeom prst="rect">
            <a:avLst/>
          </a:prstGeom>
        </p:spPr>
      </p:pic>
      <p:pic>
        <p:nvPicPr>
          <p:cNvPr id="5" name="Picture 5" descr="A picture containing text, person, computer&#10;&#10;Description automatically generated">
            <a:extLst>
              <a:ext uri="{FF2B5EF4-FFF2-40B4-BE49-F238E27FC236}">
                <a16:creationId xmlns:a16="http://schemas.microsoft.com/office/drawing/2014/main" id="{EBBEF282-5880-4A94-BC05-1AA2CA35D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692" y="2833225"/>
            <a:ext cx="2743200" cy="33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6" y="399531"/>
            <a:ext cx="11277599" cy="1151673"/>
          </a:xfrm>
        </p:spPr>
        <p:txBody>
          <a:bodyPr>
            <a:normAutofit fontScale="90000"/>
          </a:bodyPr>
          <a:lstStyle/>
          <a:p>
            <a:r>
              <a:rPr lang="es-419">
                <a:latin typeface="Calibri"/>
              </a:rPr>
              <a:t>¿Por qu</a:t>
            </a:r>
            <a:r>
              <a:rPr lang="es-419">
                <a:latin typeface="Calibri"/>
                <a:cs typeface="Calibri"/>
              </a:rPr>
              <a:t>é</a:t>
            </a:r>
            <a:r>
              <a:rPr lang="es-419">
                <a:latin typeface="Calibri"/>
              </a:rPr>
              <a:t> es importante para el campo educativo?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85" y="1717137"/>
            <a:ext cx="10952630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s-419" sz="3200" b="1">
                <a:ea typeface="+mn-lt"/>
                <a:cs typeface="+mn-lt"/>
              </a:rPr>
              <a:t>El primer </a:t>
            </a:r>
            <a:r>
              <a:rPr lang="es-419" sz="3200">
                <a:ea typeface="+mn-lt"/>
                <a:cs typeface="+mn-lt"/>
              </a:rPr>
              <a:t>marco de las artes del lenguaje del español en los EE. UU.</a:t>
            </a:r>
          </a:p>
          <a:p>
            <a:r>
              <a:rPr lang="es-419" sz="3200">
                <a:ea typeface="+mn-lt"/>
                <a:cs typeface="+mn-lt"/>
              </a:rPr>
              <a:t>Recurso para administradores y formuladores de políticas educativas que informa el desarrollo de estándares de las artes del lenguaje del español</a:t>
            </a:r>
          </a:p>
          <a:p>
            <a:r>
              <a:rPr lang="es-419" sz="3200">
                <a:ea typeface="+mn-lt"/>
                <a:cs typeface="+mn-lt"/>
              </a:rPr>
              <a:t>Recurso para maestros que informa la enseñanza de las artes del lenguaje del español</a:t>
            </a:r>
          </a:p>
          <a:p>
            <a:r>
              <a:rPr lang="es-419" sz="3200">
                <a:ea typeface="+mn-lt"/>
                <a:cs typeface="+mn-lt"/>
              </a:rPr>
              <a:t>Recurso para apoyar iniciativas de la enseñanza del español (incluyendo los programas de capacitación profesional para maestros y maestros en desarrollo)</a:t>
            </a:r>
          </a:p>
          <a:p>
            <a:r>
              <a:rPr lang="es-419" sz="3200">
                <a:ea typeface="+mn-lt"/>
                <a:cs typeface="+mn-lt"/>
              </a:rPr>
              <a:t>Oportunidad de tener impacto en el campo de las artes del lenguaje</a:t>
            </a:r>
          </a:p>
        </p:txBody>
      </p:sp>
    </p:spTree>
    <p:extLst>
      <p:ext uri="{BB962C8B-B14F-4D97-AF65-F5344CB8AC3E}">
        <p14:creationId xmlns:p14="http://schemas.microsoft.com/office/powerpoint/2010/main" val="297909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5" y="238692"/>
            <a:ext cx="11277599" cy="1151673"/>
          </a:xfrm>
        </p:spPr>
        <p:txBody>
          <a:bodyPr/>
          <a:lstStyle/>
          <a:p>
            <a:r>
              <a:rPr lang="es-419">
                <a:latin typeface="Calibri"/>
              </a:rPr>
              <a:t>¿Cómo fue desarrollado?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390365"/>
            <a:ext cx="11445688" cy="497886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419"/>
              <a:t>Basado en la investigación y la práctica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419"/>
              <a:t>Informado por la literatura de las artes del lenguaje y estándares de las artes del lenguaje del español de Argentina </a:t>
            </a:r>
            <a:r>
              <a:rPr lang="es-419" i="1"/>
              <a:t>(Provincia de Buenos Aires)</a:t>
            </a:r>
            <a:r>
              <a:rPr lang="es-419"/>
              <a:t>, Chile, Colombia, Ecuador, México y los Estados Unidos </a:t>
            </a:r>
            <a:r>
              <a:rPr lang="es-419" i="1"/>
              <a:t>(California, Nueva York, Puerto Rico, Texas)</a:t>
            </a:r>
            <a:endParaRPr lang="es-419" i="1">
              <a:cs typeface="Calibri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419"/>
              <a:t>Centrado en las actividades de maestros y estudiantes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s-419"/>
              <a:t>Se involucro a hacedores de políticas, profesorado de universidades, maestros, administradores educativos a nivel estatal y local, expertos de WIDA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419"/>
              <a:t>Realidades </a:t>
            </a:r>
            <a:r>
              <a:rPr lang="es-419" err="1"/>
              <a:t>bi</a:t>
            </a:r>
            <a:r>
              <a:rPr lang="es-419"/>
              <a:t>/multilingües de los estudiantes del español en el contexto de los EE. UU. y en el contexto local de la enseñanza y el aprendizaje de las artes del lenguaje del español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798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81BD5-B1CF-445D-91F9-D26038CF03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29" y="2114213"/>
            <a:ext cx="10895428" cy="3082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F65D3-A7D2-4C4E-9E5D-B36125A64474}"/>
              </a:ext>
            </a:extLst>
          </p:cNvPr>
          <p:cNvSpPr txBox="1"/>
          <p:nvPr/>
        </p:nvSpPr>
        <p:spPr>
          <a:xfrm>
            <a:off x="343785" y="847600"/>
            <a:ext cx="1089542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/>
              <a:t>La </a:t>
            </a:r>
            <a:r>
              <a:rPr lang="en-US" sz="4400" b="1" dirty="0" err="1"/>
              <a:t>trenza</a:t>
            </a:r>
            <a:r>
              <a:rPr lang="en-US" sz="4400" b="1" dirty="0"/>
              <a:t> del Marco ALE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98557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E1C584-0DD9-4458-9888-D112ED1B9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798" y="1400583"/>
            <a:ext cx="4969352" cy="48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1B9E6C-B213-45C4-A2DE-24CB10F4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767" y="1273726"/>
            <a:ext cx="4099060" cy="14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E4F59D-9EFC-46BD-ABEC-F8A700AA5AAF}"/>
              </a:ext>
            </a:extLst>
          </p:cNvPr>
          <p:cNvSpPr txBox="1"/>
          <p:nvPr/>
        </p:nvSpPr>
        <p:spPr>
          <a:xfrm>
            <a:off x="173092" y="504285"/>
            <a:ext cx="8116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s-ES" sz="4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ideologías orientadoras</a:t>
            </a:r>
            <a:endParaRPr lang="en-US" sz="44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FBB0B8-A448-4DD1-91B6-E6744CC53334}"/>
              </a:ext>
            </a:extLst>
          </p:cNvPr>
          <p:cNvSpPr/>
          <p:nvPr/>
        </p:nvSpPr>
        <p:spPr>
          <a:xfrm>
            <a:off x="5672378" y="3006935"/>
            <a:ext cx="6059838" cy="309998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rgbClr val="2F2F2F"/>
                </a:solidFill>
              </a:rPr>
              <a:t>Ideas centrales a través de las cuales se guía el desarrollo de estándares para cumplir con el desarrollo de las habilidades que nutren los valores locales que les permitirán a los estudiantes participar en sus comunidades locales y globales y transformar su entorno. 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03206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AF76121-6CD1-4658-8125-09C7580A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711" y="1196933"/>
            <a:ext cx="4277531" cy="14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965E16-BE6F-49D0-AE98-2F4966C45B7C}"/>
              </a:ext>
            </a:extLst>
          </p:cNvPr>
          <p:cNvSpPr txBox="1"/>
          <p:nvPr/>
        </p:nvSpPr>
        <p:spPr>
          <a:xfrm>
            <a:off x="100902" y="672727"/>
            <a:ext cx="81166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s-ES" sz="44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prácticas de la disciplina</a:t>
            </a:r>
            <a:r>
              <a:rPr lang="es-ES" sz="4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4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BE5A1B6-2EA0-4444-9821-9368040B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886" y="1640919"/>
            <a:ext cx="63055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22CDB5-95D0-436E-9E15-7B2C08962B59}"/>
              </a:ext>
            </a:extLst>
          </p:cNvPr>
          <p:cNvSpPr/>
          <p:nvPr/>
        </p:nvSpPr>
        <p:spPr>
          <a:xfrm>
            <a:off x="6955813" y="2960176"/>
            <a:ext cx="4779325" cy="3225097"/>
          </a:xfrm>
          <a:prstGeom prst="roundRect">
            <a:avLst/>
          </a:prstGeom>
          <a:solidFill>
            <a:srgbClr val="FFE8B9">
              <a:alpha val="33725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rgbClr val="2F2F2F"/>
                </a:solidFill>
              </a:rPr>
              <a:t>Es la confluencia de conocimientos, experiencias y destrezas del contenido fusionadas (en este caso de las artes del lenguaje) con la capacidad de leer, escribir, escuchar, hablar, pensar críticamente y desempeñarse de manera significativa dentro del contexto de un campo determinado.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80713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28" y="400142"/>
            <a:ext cx="11277599" cy="1151673"/>
          </a:xfrm>
        </p:spPr>
        <p:txBody>
          <a:bodyPr>
            <a:noAutofit/>
          </a:bodyPr>
          <a:lstStyle/>
          <a:p>
            <a:r>
              <a:rPr lang="en-US">
                <a:latin typeface="Calibri"/>
              </a:rPr>
              <a:t>Los </a:t>
            </a:r>
            <a:r>
              <a:rPr lang="en-US" err="1">
                <a:latin typeface="Calibri"/>
              </a:rPr>
              <a:t>conceptos</a:t>
            </a:r>
            <a:r>
              <a:rPr lang="en-US">
                <a:latin typeface="Calibri"/>
              </a:rPr>
              <a:t> b</a:t>
            </a:r>
            <a:r>
              <a:rPr lang="es-419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</a:t>
            </a:r>
            <a:r>
              <a:rPr lang="en-US" err="1">
                <a:latin typeface="Calibri"/>
              </a:rPr>
              <a:t>sicos</a:t>
            </a:r>
            <a:endParaRPr lang="en-US">
              <a:latin typeface="Calibri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7E4341-92CD-4954-8126-A485FB32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316" y="1492605"/>
            <a:ext cx="4705422" cy="16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B37B34-456B-4403-A2F9-DFE9007E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74" y="1681692"/>
            <a:ext cx="4476589" cy="43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F837E1-3FA0-450B-9D15-6D5566B4D659}"/>
              </a:ext>
            </a:extLst>
          </p:cNvPr>
          <p:cNvSpPr/>
          <p:nvPr/>
        </p:nvSpPr>
        <p:spPr>
          <a:xfrm>
            <a:off x="5910627" y="3691409"/>
            <a:ext cx="5638800" cy="235814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rgbClr val="2F2F2F"/>
                </a:solidFill>
              </a:rPr>
              <a:t>En este marco de referencia, se refieren a las áreas del lenguaje del español, las cuales incluyen la oralidad, la lectura, la escritura y el lenguaje.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76155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821" y="1462088"/>
            <a:ext cx="5092350" cy="471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23" y="310415"/>
            <a:ext cx="11277599" cy="1151673"/>
          </a:xfrm>
        </p:spPr>
        <p:txBody>
          <a:bodyPr/>
          <a:lstStyle/>
          <a:p>
            <a:r>
              <a:rPr lang="es-419">
                <a:latin typeface="Calibri"/>
              </a:rPr>
              <a:t>Conexiones a otros recursos de WIDA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58" y="1684893"/>
            <a:ext cx="5805154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s-419" sz="2900"/>
              <a:t>Interconectividad con otros productos y servicios de WIDA</a:t>
            </a:r>
          </a:p>
          <a:p>
            <a:pPr lvl="1">
              <a:spcAft>
                <a:spcPts val="12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s-419" sz="2900">
                <a:cs typeface="Calibri"/>
              </a:rPr>
              <a:t>Fundados en los valores de WIDA</a:t>
            </a:r>
          </a:p>
          <a:p>
            <a:pPr>
              <a:spcAft>
                <a:spcPts val="1200"/>
              </a:spcAft>
            </a:pPr>
            <a:r>
              <a:rPr lang="es-419" sz="2900">
                <a:cs typeface="Calibri"/>
              </a:rPr>
              <a:t>Conexiones a English </a:t>
            </a:r>
            <a:r>
              <a:rPr lang="es-419" sz="2900" err="1">
                <a:cs typeface="Calibri"/>
              </a:rPr>
              <a:t>Language</a:t>
            </a:r>
            <a:r>
              <a:rPr lang="es-419" sz="2900">
                <a:cs typeface="Calibri"/>
              </a:rPr>
              <a:t> </a:t>
            </a:r>
            <a:r>
              <a:rPr lang="es-419" sz="2900" err="1">
                <a:cs typeface="Calibri"/>
              </a:rPr>
              <a:t>Development</a:t>
            </a:r>
            <a:r>
              <a:rPr lang="es-419" sz="2900">
                <a:cs typeface="Calibri"/>
              </a:rPr>
              <a:t> </a:t>
            </a:r>
            <a:r>
              <a:rPr lang="es-419" sz="2900" err="1">
                <a:cs typeface="Calibri"/>
              </a:rPr>
              <a:t>Standards</a:t>
            </a:r>
            <a:r>
              <a:rPr lang="es-419" sz="2900">
                <a:cs typeface="Calibri"/>
              </a:rPr>
              <a:t> Framework, 2020 </a:t>
            </a:r>
            <a:r>
              <a:rPr lang="es-419" sz="2900" err="1">
                <a:cs typeface="Calibri"/>
              </a:rPr>
              <a:t>Edition</a:t>
            </a:r>
            <a:endParaRPr lang="es-419" sz="2900"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s-419" sz="2900">
                <a:cs typeface="Calibri"/>
              </a:rPr>
              <a:t>Conexiones a los Estándares del desarrollo del lenguaje español, edición 2013 y (en desarrollo) el Marco de los estándares del desarrollo del lenguaje autentico del español (Marco DALE)</a:t>
            </a:r>
          </a:p>
        </p:txBody>
      </p:sp>
    </p:spTree>
    <p:extLst>
      <p:ext uri="{BB962C8B-B14F-4D97-AF65-F5344CB8AC3E}">
        <p14:creationId xmlns:p14="http://schemas.microsoft.com/office/powerpoint/2010/main" val="218608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09C33"/>
      </a:accent1>
      <a:accent2>
        <a:srgbClr val="3C99D5"/>
      </a:accent2>
      <a:accent3>
        <a:srgbClr val="FFAA02"/>
      </a:accent3>
      <a:accent4>
        <a:srgbClr val="7B3AA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General Wide (for release after Aug 15)" id="{F6D22877-F782-47B8-B4F9-FF52726C68F0}" vid="{948B2919-7C9A-43E6-B51D-DBB297A5B7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Description xmlns="e29bb87e-0e7d-429d-bbbd-aff1f3b83421" xsi:nil="true"/>
    <Notes xmlns="e29bb87e-0e7d-429d-bbbd-aff1f3b83421" xsi:nil="true"/>
    <Migrat xmlns="e29bb87e-0e7d-429d-bbbd-aff1f3b83421">true</Migr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CA63BC875ED489E97D32C20A186CC" ma:contentTypeVersion="17" ma:contentTypeDescription="Create a new document." ma:contentTypeScope="" ma:versionID="90714ea5e5701230a66eb72e14fa9772">
  <xsd:schema xmlns:xsd="http://www.w3.org/2001/XMLSchema" xmlns:xs="http://www.w3.org/2001/XMLSchema" xmlns:p="http://schemas.microsoft.com/office/2006/metadata/properties" xmlns:ns2="e29bb87e-0e7d-429d-bbbd-aff1f3b83421" xmlns:ns3="dffc213f-309b-4b7f-9b4f-d096faa3bc86" targetNamespace="http://schemas.microsoft.com/office/2006/metadata/properties" ma:root="true" ma:fieldsID="5c9ccd7a0bf5437107defea54632f2b5" ns2:_="" ns3:_="">
    <xsd:import namespace="e29bb87e-0e7d-429d-bbbd-aff1f3b83421"/>
    <xsd:import namespace="dffc213f-309b-4b7f-9b4f-d096faa3b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FolderDescription" minOccurs="0"/>
                <xsd:element ref="ns2:Migrat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b87e-0e7d-429d-bbbd-aff1f3b83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olderDescription" ma:index="21" nillable="true" ma:displayName="Folder Description" ma:description="Description of the folder and purpose" ma:format="Dropdown" ma:internalName="FolderDescription">
      <xsd:simpleType>
        <xsd:restriction base="dms:Text">
          <xsd:maxLength value="255"/>
        </xsd:restriction>
      </xsd:simpleType>
    </xsd:element>
    <xsd:element name="Migrat" ma:index="22" nillable="true" ma:displayName="Keep" ma:default="1" ma:description="Keep or archive" ma:format="Dropdown" ma:internalName="Migrat">
      <xsd:simpleType>
        <xsd:restriction base="dms:Boolean"/>
      </xsd:simpleType>
    </xsd:element>
    <xsd:element name="Notes" ma:index="23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c213f-309b-4b7f-9b4f-d096faa3b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F2A809-CE0E-4B80-9119-65CF08B3A490}">
  <ds:schemaRefs>
    <ds:schemaRef ds:uri="dffc213f-309b-4b7f-9b4f-d096faa3bc86"/>
    <ds:schemaRef ds:uri="e29bb87e-0e7d-429d-bbbd-aff1f3b834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25DD51-6DD6-4CE8-B15A-98D94532C8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9FD541-DDDB-481D-B035-54B2170D9769}">
  <ds:schemaRefs>
    <ds:schemaRef ds:uri="dffc213f-309b-4b7f-9b4f-d096faa3bc86"/>
    <ds:schemaRef ds:uri="e29bb87e-0e7d-429d-bbbd-aff1f3b834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General Wide (for release after Aug 15)</Template>
  <TotalTime>0</TotalTime>
  <Words>641</Words>
  <Application>Microsoft Macintosh PowerPoint</Application>
  <PresentationFormat>Widescreen</PresentationFormat>
  <Paragraphs>54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Times New Roman</vt:lpstr>
      <vt:lpstr>Office Theme</vt:lpstr>
      <vt:lpstr>Marco ALE Marco de referencia de las artes del lenguaje del español de WIDA</vt:lpstr>
      <vt:lpstr>¿Qué es el Marco ALE?</vt:lpstr>
      <vt:lpstr>¿Por qué es importante para el campo educativo?</vt:lpstr>
      <vt:lpstr>¿Cómo fue desarrollado?</vt:lpstr>
      <vt:lpstr>PowerPoint Presentation</vt:lpstr>
      <vt:lpstr>PowerPoint Presentation</vt:lpstr>
      <vt:lpstr>PowerPoint Presentation</vt:lpstr>
      <vt:lpstr>Los conceptos básicos</vt:lpstr>
      <vt:lpstr>Conexiones a otros recursos de WIDA</vt:lpstr>
      <vt:lpstr>PowerPoint Presentation</vt:lpstr>
      <vt:lpstr>Versiones electrónicas sin costo en wida.wisc.edu/MarcoALE </vt:lpstr>
      <vt:lpstr>Libros impresos a color en la Tienda de WIDA</vt:lpstr>
      <vt:lpstr>Recursos adicionales para educadores</vt:lpstr>
      <vt:lpstr>PowerPoint Presentation</vt:lpstr>
      <vt:lpstr>PowerPoint Presentation</vt:lpstr>
    </vt:vector>
  </TitlesOfParts>
  <Company>UW-Madison WCER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Templates</dc:title>
  <dc:creator>Drake Accardi</dc:creator>
  <cp:lastModifiedBy>REBECCA K QUIGLEY</cp:lastModifiedBy>
  <cp:revision>23</cp:revision>
  <dcterms:created xsi:type="dcterms:W3CDTF">2018-07-30T20:30:27Z</dcterms:created>
  <dcterms:modified xsi:type="dcterms:W3CDTF">2021-10-04T18:55:33Z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0x010100343CA63BC875ED489E97D32C20A186CC</vt:lpwstr>
  </property>
  <property fmtid="{D5CDD505-2E9C-101B-9397-08002B2CF9AE}" pid="3" name="Global Tags">
    <vt:lpwstr>3;#Marketing|99eb4547-86f5-4842-8f5d-82d2a080fe8f</vt:lpwstr>
  </property>
</Properties>
</file>