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20"/>
  </p:notesMasterIdLst>
  <p:sldIdLst>
    <p:sldId id="256" r:id="rId5"/>
    <p:sldId id="270" r:id="rId6"/>
    <p:sldId id="290" r:id="rId7"/>
    <p:sldId id="274" r:id="rId8"/>
    <p:sldId id="310" r:id="rId9"/>
    <p:sldId id="303" r:id="rId10"/>
    <p:sldId id="304" r:id="rId11"/>
    <p:sldId id="305" r:id="rId12"/>
    <p:sldId id="287" r:id="rId13"/>
    <p:sldId id="293" r:id="rId14"/>
    <p:sldId id="294" r:id="rId15"/>
    <p:sldId id="295" r:id="rId16"/>
    <p:sldId id="311" r:id="rId17"/>
    <p:sldId id="312" r:id="rId18"/>
    <p:sldId id="2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uel Aguirre" initials="SA" lastIdx="1" clrIdx="0">
    <p:extLst>
      <p:ext uri="{19B8F6BF-5375-455C-9EA6-DF929625EA0E}">
        <p15:presenceInfo xmlns:p15="http://schemas.microsoft.com/office/powerpoint/2012/main" userId="Samuel Aguirre" providerId="None"/>
      </p:ext>
    </p:extLst>
  </p:cmAuthor>
  <p:cmAuthor id="2" name="AMY M KUCHARIK" initials="AK" lastIdx="9" clrIdx="1">
    <p:extLst>
      <p:ext uri="{19B8F6BF-5375-455C-9EA6-DF929625EA0E}">
        <p15:presenceInfo xmlns:p15="http://schemas.microsoft.com/office/powerpoint/2012/main" userId="S::akucharik@wisc.edu::64789a10-d79c-459c-b56d-5b33933ba8de" providerId="AD"/>
      </p:ext>
    </p:extLst>
  </p:cmAuthor>
  <p:cmAuthor id="3" name="Samuel Aguirre" initials="SA [2]" lastIdx="1" clrIdx="2">
    <p:extLst>
      <p:ext uri="{19B8F6BF-5375-455C-9EA6-DF929625EA0E}">
        <p15:presenceInfo xmlns:p15="http://schemas.microsoft.com/office/powerpoint/2012/main" userId="S::saaguirre@wisc.edu::7b2ca0be-047d-475d-a536-4b15e3046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CA7"/>
    <a:srgbClr val="619D44"/>
    <a:srgbClr val="B5DE96"/>
    <a:srgbClr val="3D99D4"/>
    <a:srgbClr val="FFE8B9"/>
    <a:srgbClr val="D69320"/>
    <a:srgbClr val="0AC2FA"/>
    <a:srgbClr val="F7BA57"/>
    <a:srgbClr val="E392F7"/>
    <a:srgbClr val="0FD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749EE-574F-D963-1567-2DC0DC1ACFC8}" v="21" dt="2021-09-22T14:41:00.137"/>
    <p1510:client id="{2E58A978-3BC6-EC6C-9351-E3B1E684BA17}" v="34" dt="2021-10-01T21:46:33.764"/>
    <p1510:client id="{4CE6F38A-873F-4B8D-888D-11F23B00A8BC}" v="345" dt="2021-09-22T14:43:15.329"/>
    <p1510:client id="{6AE5B5AB-45C3-200C-DDA0-2CA17CD024B1}" v="1" dt="2021-09-22T14:48:11.896"/>
    <p1510:client id="{6BCFA04E-37E6-57C6-02D7-6FA1258E07E9}" v="16" dt="2021-09-23T16:19:58.312"/>
    <p1510:client id="{CB6366A9-90DC-4D55-84A4-524D7ECC57B0}" v="130" dt="2021-09-22T22:34:10.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p:cViewPr varScale="1">
        <p:scale>
          <a:sx n="99" d="100"/>
          <a:sy n="99" d="100"/>
        </p:scale>
        <p:origin x="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M KUCHARIK" userId="S::akucharik@wisc.edu::64789a10-d79c-459c-b56d-5b33933ba8de" providerId="AD" clId="Web-{6AE5B5AB-45C3-200C-DDA0-2CA17CD024B1}"/>
    <pc:docChg chg="modSld">
      <pc:chgData name="AMY M KUCHARIK" userId="S::akucharik@wisc.edu::64789a10-d79c-459c-b56d-5b33933ba8de" providerId="AD" clId="Web-{6AE5B5AB-45C3-200C-DDA0-2CA17CD024B1}" dt="2021-09-22T14:48:11.896" v="0" actId="1076"/>
      <pc:docMkLst>
        <pc:docMk/>
      </pc:docMkLst>
      <pc:sldChg chg="modSp">
        <pc:chgData name="AMY M KUCHARIK" userId="S::akucharik@wisc.edu::64789a10-d79c-459c-b56d-5b33933ba8de" providerId="AD" clId="Web-{6AE5B5AB-45C3-200C-DDA0-2CA17CD024B1}" dt="2021-09-22T14:48:11.896" v="0" actId="1076"/>
        <pc:sldMkLst>
          <pc:docMk/>
          <pc:sldMk cId="13954529" sldId="308"/>
        </pc:sldMkLst>
        <pc:picChg chg="mod">
          <ac:chgData name="AMY M KUCHARIK" userId="S::akucharik@wisc.edu::64789a10-d79c-459c-b56d-5b33933ba8de" providerId="AD" clId="Web-{6AE5B5AB-45C3-200C-DDA0-2CA17CD024B1}" dt="2021-09-22T14:48:11.896" v="0" actId="1076"/>
          <ac:picMkLst>
            <pc:docMk/>
            <pc:sldMk cId="13954529" sldId="308"/>
            <ac:picMk id="4102" creationId="{C898B54B-3C1B-4446-8F2C-2F29EBF7AD23}"/>
          </ac:picMkLst>
        </pc:picChg>
      </pc:sldChg>
    </pc:docChg>
  </pc:docChgLst>
  <pc:docChgLst>
    <pc:chgData name="AMY M KUCHARIK" userId="64789a10-d79c-459c-b56d-5b33933ba8de" providerId="ADAL" clId="{CB6366A9-90DC-4D55-84A4-524D7ECC57B0}"/>
    <pc:docChg chg="undo custSel modSld">
      <pc:chgData name="AMY M KUCHARIK" userId="64789a10-d79c-459c-b56d-5b33933ba8de" providerId="ADAL" clId="{CB6366A9-90DC-4D55-84A4-524D7ECC57B0}" dt="2021-09-22T22:34:10.118" v="145" actId="12"/>
      <pc:docMkLst>
        <pc:docMk/>
      </pc:docMkLst>
      <pc:sldChg chg="modSp mod">
        <pc:chgData name="AMY M KUCHARIK" userId="64789a10-d79c-459c-b56d-5b33933ba8de" providerId="ADAL" clId="{CB6366A9-90DC-4D55-84A4-524D7ECC57B0}" dt="2021-09-22T22:33:41.830" v="143" actId="12"/>
        <pc:sldMkLst>
          <pc:docMk/>
          <pc:sldMk cId="2403735860" sldId="270"/>
        </pc:sldMkLst>
        <pc:spChg chg="mod">
          <ac:chgData name="AMY M KUCHARIK" userId="64789a10-d79c-459c-b56d-5b33933ba8de" providerId="ADAL" clId="{CB6366A9-90DC-4D55-84A4-524D7ECC57B0}" dt="2021-09-22T22:33:41.830" v="143" actId="12"/>
          <ac:spMkLst>
            <pc:docMk/>
            <pc:sldMk cId="2403735860" sldId="270"/>
            <ac:spMk id="3" creationId="{00000000-0000-0000-0000-000000000000}"/>
          </ac:spMkLst>
        </pc:spChg>
      </pc:sldChg>
      <pc:sldChg chg="modSp mod">
        <pc:chgData name="AMY M KUCHARIK" userId="64789a10-d79c-459c-b56d-5b33933ba8de" providerId="ADAL" clId="{CB6366A9-90DC-4D55-84A4-524D7ECC57B0}" dt="2021-09-22T22:33:54.605" v="144" actId="12"/>
        <pc:sldMkLst>
          <pc:docMk/>
          <pc:sldMk cId="627989957" sldId="274"/>
        </pc:sldMkLst>
        <pc:spChg chg="mod">
          <ac:chgData name="AMY M KUCHARIK" userId="64789a10-d79c-459c-b56d-5b33933ba8de" providerId="ADAL" clId="{CB6366A9-90DC-4D55-84A4-524D7ECC57B0}" dt="2021-09-22T22:33:54.605" v="144" actId="12"/>
          <ac:spMkLst>
            <pc:docMk/>
            <pc:sldMk cId="627989957" sldId="274"/>
            <ac:spMk id="3" creationId="{00000000-0000-0000-0000-000000000000}"/>
          </ac:spMkLst>
        </pc:spChg>
      </pc:sldChg>
      <pc:sldChg chg="modSp mod">
        <pc:chgData name="AMY M KUCHARIK" userId="64789a10-d79c-459c-b56d-5b33933ba8de" providerId="ADAL" clId="{CB6366A9-90DC-4D55-84A4-524D7ECC57B0}" dt="2021-09-22T22:34:10.118" v="145" actId="12"/>
        <pc:sldMkLst>
          <pc:docMk/>
          <pc:sldMk cId="2186086389" sldId="287"/>
        </pc:sldMkLst>
        <pc:spChg chg="mod">
          <ac:chgData name="AMY M KUCHARIK" userId="64789a10-d79c-459c-b56d-5b33933ba8de" providerId="ADAL" clId="{CB6366A9-90DC-4D55-84A4-524D7ECC57B0}" dt="2021-09-22T22:34:10.118" v="145" actId="12"/>
          <ac:spMkLst>
            <pc:docMk/>
            <pc:sldMk cId="2186086389" sldId="287"/>
            <ac:spMk id="3" creationId="{00000000-0000-0000-0000-000000000000}"/>
          </ac:spMkLst>
        </pc:spChg>
      </pc:sldChg>
      <pc:sldChg chg="modSp mod">
        <pc:chgData name="AMY M KUCHARIK" userId="64789a10-d79c-459c-b56d-5b33933ba8de" providerId="ADAL" clId="{CB6366A9-90DC-4D55-84A4-524D7ECC57B0}" dt="2021-09-21T22:26:21.907" v="15" actId="1076"/>
        <pc:sldMkLst>
          <pc:docMk/>
          <pc:sldMk cId="13954529" sldId="308"/>
        </pc:sldMkLst>
        <pc:spChg chg="mod">
          <ac:chgData name="AMY M KUCHARIK" userId="64789a10-d79c-459c-b56d-5b33933ba8de" providerId="ADAL" clId="{CB6366A9-90DC-4D55-84A4-524D7ECC57B0}" dt="2021-09-21T22:26:21.907" v="15" actId="1076"/>
          <ac:spMkLst>
            <pc:docMk/>
            <pc:sldMk cId="13954529" sldId="308"/>
            <ac:spMk id="2" creationId="{00000000-0000-0000-0000-000000000000}"/>
          </ac:spMkLst>
        </pc:spChg>
        <pc:spChg chg="mod">
          <ac:chgData name="AMY M KUCHARIK" userId="64789a10-d79c-459c-b56d-5b33933ba8de" providerId="ADAL" clId="{CB6366A9-90DC-4D55-84A4-524D7ECC57B0}" dt="2021-09-21T22:26:16.950" v="14" actId="14100"/>
          <ac:spMkLst>
            <pc:docMk/>
            <pc:sldMk cId="13954529" sldId="308"/>
            <ac:spMk id="3" creationId="{00000000-0000-0000-0000-000000000000}"/>
          </ac:spMkLst>
        </pc:spChg>
        <pc:picChg chg="mod">
          <ac:chgData name="AMY M KUCHARIK" userId="64789a10-d79c-459c-b56d-5b33933ba8de" providerId="ADAL" clId="{CB6366A9-90DC-4D55-84A4-524D7ECC57B0}" dt="2021-09-21T22:26:08.782" v="13" actId="1076"/>
          <ac:picMkLst>
            <pc:docMk/>
            <pc:sldMk cId="13954529" sldId="308"/>
            <ac:picMk id="4098" creationId="{9F32F83A-19E0-453F-AAE7-1E8E775592A2}"/>
          </ac:picMkLst>
        </pc:picChg>
        <pc:picChg chg="mod">
          <ac:chgData name="AMY M KUCHARIK" userId="64789a10-d79c-459c-b56d-5b33933ba8de" providerId="ADAL" clId="{CB6366A9-90DC-4D55-84A4-524D7ECC57B0}" dt="2021-09-21T22:23:35.767" v="10" actId="1076"/>
          <ac:picMkLst>
            <pc:docMk/>
            <pc:sldMk cId="13954529" sldId="308"/>
            <ac:picMk id="4100" creationId="{219B07D4-C54D-4F26-9A2A-B67451DF6A2C}"/>
          </ac:picMkLst>
        </pc:picChg>
      </pc:sldChg>
      <pc:sldChg chg="addSp delSp modSp mod">
        <pc:chgData name="AMY M KUCHARIK" userId="64789a10-d79c-459c-b56d-5b33933ba8de" providerId="ADAL" clId="{CB6366A9-90DC-4D55-84A4-524D7ECC57B0}" dt="2021-09-21T22:42:22.700" v="140" actId="120"/>
        <pc:sldMkLst>
          <pc:docMk/>
          <pc:sldMk cId="75240473" sldId="309"/>
        </pc:sldMkLst>
        <pc:spChg chg="mod ord">
          <ac:chgData name="AMY M KUCHARIK" userId="64789a10-d79c-459c-b56d-5b33933ba8de" providerId="ADAL" clId="{CB6366A9-90DC-4D55-84A4-524D7ECC57B0}" dt="2021-09-21T22:41:43.019" v="138" actId="1076"/>
          <ac:spMkLst>
            <pc:docMk/>
            <pc:sldMk cId="75240473" sldId="309"/>
            <ac:spMk id="2" creationId="{DCA08814-4F89-4159-9DF6-A26610C0281A}"/>
          </ac:spMkLst>
        </pc:spChg>
        <pc:spChg chg="add del mod">
          <ac:chgData name="AMY M KUCHARIK" userId="64789a10-d79c-459c-b56d-5b33933ba8de" providerId="ADAL" clId="{CB6366A9-90DC-4D55-84A4-524D7ECC57B0}" dt="2021-09-21T22:33:37.903" v="72" actId="478"/>
          <ac:spMkLst>
            <pc:docMk/>
            <pc:sldMk cId="75240473" sldId="309"/>
            <ac:spMk id="3" creationId="{65A9C92E-8A56-498D-8433-2EB50D3A460F}"/>
          </ac:spMkLst>
        </pc:spChg>
        <pc:spChg chg="mod">
          <ac:chgData name="AMY M KUCHARIK" userId="64789a10-d79c-459c-b56d-5b33933ba8de" providerId="ADAL" clId="{CB6366A9-90DC-4D55-84A4-524D7ECC57B0}" dt="2021-09-21T22:42:22.700" v="140" actId="120"/>
          <ac:spMkLst>
            <pc:docMk/>
            <pc:sldMk cId="75240473" sldId="309"/>
            <ac:spMk id="9" creationId="{7CBA4A9E-DE4D-4B9A-891F-4ADE5BA9DB96}"/>
          </ac:spMkLst>
        </pc:spChg>
        <pc:picChg chg="add mod">
          <ac:chgData name="AMY M KUCHARIK" userId="64789a10-d79c-459c-b56d-5b33933ba8de" providerId="ADAL" clId="{CB6366A9-90DC-4D55-84A4-524D7ECC57B0}" dt="2021-09-21T22:41:38.803" v="137" actId="1076"/>
          <ac:picMkLst>
            <pc:docMk/>
            <pc:sldMk cId="75240473" sldId="309"/>
            <ac:picMk id="7" creationId="{27C8326D-F667-4995-AFFD-B3025D767978}"/>
          </ac:picMkLst>
        </pc:picChg>
        <pc:picChg chg="mod modCrop">
          <ac:chgData name="AMY M KUCHARIK" userId="64789a10-d79c-459c-b56d-5b33933ba8de" providerId="ADAL" clId="{CB6366A9-90DC-4D55-84A4-524D7ECC57B0}" dt="2021-09-21T22:40:40.702" v="132" actId="1035"/>
          <ac:picMkLst>
            <pc:docMk/>
            <pc:sldMk cId="75240473" sldId="309"/>
            <ac:picMk id="1026" creationId="{68FDEEBC-5867-499B-88D4-5E6181008AEE}"/>
          </ac:picMkLst>
        </pc:picChg>
        <pc:picChg chg="mod modCrop">
          <ac:chgData name="AMY M KUCHARIK" userId="64789a10-d79c-459c-b56d-5b33933ba8de" providerId="ADAL" clId="{CB6366A9-90DC-4D55-84A4-524D7ECC57B0}" dt="2021-09-21T22:39:56.016" v="127" actId="1076"/>
          <ac:picMkLst>
            <pc:docMk/>
            <pc:sldMk cId="75240473" sldId="309"/>
            <ac:picMk id="2050" creationId="{3C3AB23B-8070-4D9B-B1E3-F9AD85CDEEE2}"/>
          </ac:picMkLst>
        </pc:picChg>
      </pc:sldChg>
    </pc:docChg>
  </pc:docChgLst>
  <pc:docChgLst>
    <pc:chgData name="Samuel Aguirre" userId="S::saaguirre@wisc.edu::7b2ca0be-047d-475d-a536-4b15e3046826" providerId="AD" clId="Web-{6BCFA04E-37E6-57C6-02D7-6FA1258E07E9}"/>
    <pc:docChg chg="modSld">
      <pc:chgData name="Samuel Aguirre" userId="S::saaguirre@wisc.edu::7b2ca0be-047d-475d-a536-4b15e3046826" providerId="AD" clId="Web-{6BCFA04E-37E6-57C6-02D7-6FA1258E07E9}" dt="2021-09-23T16:19:58.312" v="7" actId="20577"/>
      <pc:docMkLst>
        <pc:docMk/>
      </pc:docMkLst>
      <pc:sldChg chg="modSp">
        <pc:chgData name="Samuel Aguirre" userId="S::saaguirre@wisc.edu::7b2ca0be-047d-475d-a536-4b15e3046826" providerId="AD" clId="Web-{6BCFA04E-37E6-57C6-02D7-6FA1258E07E9}" dt="2021-09-23T16:19:58.312" v="7" actId="20577"/>
        <pc:sldMkLst>
          <pc:docMk/>
          <pc:sldMk cId="2186086389" sldId="287"/>
        </pc:sldMkLst>
        <pc:spChg chg="mod">
          <ac:chgData name="Samuel Aguirre" userId="S::saaguirre@wisc.edu::7b2ca0be-047d-475d-a536-4b15e3046826" providerId="AD" clId="Web-{6BCFA04E-37E6-57C6-02D7-6FA1258E07E9}" dt="2021-09-23T16:19:58.312" v="7" actId="20577"/>
          <ac:spMkLst>
            <pc:docMk/>
            <pc:sldMk cId="2186086389" sldId="287"/>
            <ac:spMk id="3" creationId="{00000000-0000-0000-0000-000000000000}"/>
          </ac:spMkLst>
        </pc:spChg>
      </pc:sldChg>
    </pc:docChg>
  </pc:docChgLst>
  <pc:docChgLst>
    <pc:chgData name="Katie Rozas" userId="S::ktrozas@wisc.edu::c80f0d47-922a-4c52-9ad0-40274ca6085e" providerId="AD" clId="Web-{6A1A733D-A38F-4ACA-7C3D-696E63F7F958}"/>
    <pc:docChg chg="modSld">
      <pc:chgData name="Katie Rozas" userId="S::ktrozas@wisc.edu::c80f0d47-922a-4c52-9ad0-40274ca6085e" providerId="AD" clId="Web-{6A1A733D-A38F-4ACA-7C3D-696E63F7F958}" dt="2021-09-21T21:23:21.590" v="11" actId="14100"/>
      <pc:docMkLst>
        <pc:docMk/>
      </pc:docMkLst>
      <pc:sldChg chg="modSp">
        <pc:chgData name="Katie Rozas" userId="S::ktrozas@wisc.edu::c80f0d47-922a-4c52-9ad0-40274ca6085e" providerId="AD" clId="Web-{6A1A733D-A38F-4ACA-7C3D-696E63F7F958}" dt="2021-09-21T21:20:52.433" v="0" actId="20577"/>
        <pc:sldMkLst>
          <pc:docMk/>
          <pc:sldMk cId="2403735860" sldId="270"/>
        </pc:sldMkLst>
        <pc:spChg chg="mod">
          <ac:chgData name="Katie Rozas" userId="S::ktrozas@wisc.edu::c80f0d47-922a-4c52-9ad0-40274ca6085e" providerId="AD" clId="Web-{6A1A733D-A38F-4ACA-7C3D-696E63F7F958}" dt="2021-09-21T21:20:52.433" v="0" actId="20577"/>
          <ac:spMkLst>
            <pc:docMk/>
            <pc:sldMk cId="2403735860" sldId="270"/>
            <ac:spMk id="2" creationId="{00000000-0000-0000-0000-000000000000}"/>
          </ac:spMkLst>
        </pc:spChg>
      </pc:sldChg>
      <pc:sldChg chg="modSp">
        <pc:chgData name="Katie Rozas" userId="S::ktrozas@wisc.edu::c80f0d47-922a-4c52-9ad0-40274ca6085e" providerId="AD" clId="Web-{6A1A733D-A38F-4ACA-7C3D-696E63F7F958}" dt="2021-09-21T21:21:03.151" v="2" actId="20577"/>
        <pc:sldMkLst>
          <pc:docMk/>
          <pc:sldMk cId="627989957" sldId="274"/>
        </pc:sldMkLst>
        <pc:spChg chg="mod">
          <ac:chgData name="Katie Rozas" userId="S::ktrozas@wisc.edu::c80f0d47-922a-4c52-9ad0-40274ca6085e" providerId="AD" clId="Web-{6A1A733D-A38F-4ACA-7C3D-696E63F7F958}" dt="2021-09-21T21:21:03.151" v="2" actId="20577"/>
          <ac:spMkLst>
            <pc:docMk/>
            <pc:sldMk cId="627989957" sldId="274"/>
            <ac:spMk id="2" creationId="{00000000-0000-0000-0000-000000000000}"/>
          </ac:spMkLst>
        </pc:spChg>
      </pc:sldChg>
      <pc:sldChg chg="modSp">
        <pc:chgData name="Katie Rozas" userId="S::ktrozas@wisc.edu::c80f0d47-922a-4c52-9ad0-40274ca6085e" providerId="AD" clId="Web-{6A1A733D-A38F-4ACA-7C3D-696E63F7F958}" dt="2021-09-21T21:20:59.636" v="1" actId="20577"/>
        <pc:sldMkLst>
          <pc:docMk/>
          <pc:sldMk cId="2979098146" sldId="290"/>
        </pc:sldMkLst>
        <pc:spChg chg="mod">
          <ac:chgData name="Katie Rozas" userId="S::ktrozas@wisc.edu::c80f0d47-922a-4c52-9ad0-40274ca6085e" providerId="AD" clId="Web-{6A1A733D-A38F-4ACA-7C3D-696E63F7F958}" dt="2021-09-21T21:20:59.636" v="1" actId="20577"/>
          <ac:spMkLst>
            <pc:docMk/>
            <pc:sldMk cId="2979098146" sldId="290"/>
            <ac:spMk id="2" creationId="{00000000-0000-0000-0000-000000000000}"/>
          </ac:spMkLst>
        </pc:spChg>
      </pc:sldChg>
      <pc:sldChg chg="modSp">
        <pc:chgData name="Katie Rozas" userId="S::ktrozas@wisc.edu::c80f0d47-922a-4c52-9ad0-40274ca6085e" providerId="AD" clId="Web-{6A1A733D-A38F-4ACA-7C3D-696E63F7F958}" dt="2021-09-21T21:21:15.167" v="3" actId="20577"/>
        <pc:sldMkLst>
          <pc:docMk/>
          <pc:sldMk cId="1320593707" sldId="293"/>
        </pc:sldMkLst>
        <pc:spChg chg="mod">
          <ac:chgData name="Katie Rozas" userId="S::ktrozas@wisc.edu::c80f0d47-922a-4c52-9ad0-40274ca6085e" providerId="AD" clId="Web-{6A1A733D-A38F-4ACA-7C3D-696E63F7F958}" dt="2021-09-21T21:21:15.167" v="3" actId="20577"/>
          <ac:spMkLst>
            <pc:docMk/>
            <pc:sldMk cId="1320593707" sldId="293"/>
            <ac:spMk id="2" creationId="{00000000-0000-0000-0000-000000000000}"/>
          </ac:spMkLst>
        </pc:spChg>
      </pc:sldChg>
      <pc:sldChg chg="modSp">
        <pc:chgData name="Katie Rozas" userId="S::ktrozas@wisc.edu::c80f0d47-922a-4c52-9ad0-40274ca6085e" providerId="AD" clId="Web-{6A1A733D-A38F-4ACA-7C3D-696E63F7F958}" dt="2021-09-21T21:23:21.590" v="11" actId="14100"/>
        <pc:sldMkLst>
          <pc:docMk/>
          <pc:sldMk cId="13954529" sldId="308"/>
        </pc:sldMkLst>
        <pc:spChg chg="mod">
          <ac:chgData name="Katie Rozas" userId="S::ktrozas@wisc.edu::c80f0d47-922a-4c52-9ad0-40274ca6085e" providerId="AD" clId="Web-{6A1A733D-A38F-4ACA-7C3D-696E63F7F958}" dt="2021-09-21T21:23:21.590" v="11" actId="14100"/>
          <ac:spMkLst>
            <pc:docMk/>
            <pc:sldMk cId="13954529" sldId="308"/>
            <ac:spMk id="3" creationId="{00000000-0000-0000-0000-000000000000}"/>
          </ac:spMkLst>
        </pc:spChg>
        <pc:picChg chg="mod">
          <ac:chgData name="Katie Rozas" userId="S::ktrozas@wisc.edu::c80f0d47-922a-4c52-9ad0-40274ca6085e" providerId="AD" clId="Web-{6A1A733D-A38F-4ACA-7C3D-696E63F7F958}" dt="2021-09-21T21:23:04.527" v="8" actId="1076"/>
          <ac:picMkLst>
            <pc:docMk/>
            <pc:sldMk cId="13954529" sldId="308"/>
            <ac:picMk id="4098" creationId="{9F32F83A-19E0-453F-AAE7-1E8E775592A2}"/>
          </ac:picMkLst>
        </pc:picChg>
        <pc:picChg chg="mod">
          <ac:chgData name="Katie Rozas" userId="S::ktrozas@wisc.edu::c80f0d47-922a-4c52-9ad0-40274ca6085e" providerId="AD" clId="Web-{6A1A733D-A38F-4ACA-7C3D-696E63F7F958}" dt="2021-09-21T21:23:05.871" v="9" actId="1076"/>
          <ac:picMkLst>
            <pc:docMk/>
            <pc:sldMk cId="13954529" sldId="308"/>
            <ac:picMk id="4100" creationId="{219B07D4-C54D-4F26-9A2A-B67451DF6A2C}"/>
          </ac:picMkLst>
        </pc:picChg>
        <pc:picChg chg="mod">
          <ac:chgData name="Katie Rozas" userId="S::ktrozas@wisc.edu::c80f0d47-922a-4c52-9ad0-40274ca6085e" providerId="AD" clId="Web-{6A1A733D-A38F-4ACA-7C3D-696E63F7F958}" dt="2021-09-21T21:23:10.699" v="10" actId="1076"/>
          <ac:picMkLst>
            <pc:docMk/>
            <pc:sldMk cId="13954529" sldId="308"/>
            <ac:picMk id="4102" creationId="{C898B54B-3C1B-4446-8F2C-2F29EBF7AD23}"/>
          </ac:picMkLst>
        </pc:picChg>
      </pc:sldChg>
    </pc:docChg>
  </pc:docChgLst>
  <pc:docChgLst>
    <pc:chgData name="Katie Rozas" userId="S::ktrozas@wisc.edu::c80f0d47-922a-4c52-9ad0-40274ca6085e" providerId="AD" clId="Web-{1B5749EE-574F-D963-1567-2DC0DC1ACFC8}"/>
    <pc:docChg chg="modSld">
      <pc:chgData name="Katie Rozas" userId="S::ktrozas@wisc.edu::c80f0d47-922a-4c52-9ad0-40274ca6085e" providerId="AD" clId="Web-{1B5749EE-574F-D963-1567-2DC0DC1ACFC8}" dt="2021-09-22T14:41:00.137" v="10" actId="20577"/>
      <pc:docMkLst>
        <pc:docMk/>
      </pc:docMkLst>
      <pc:sldChg chg="modSp">
        <pc:chgData name="Katie Rozas" userId="S::ktrozas@wisc.edu::c80f0d47-922a-4c52-9ad0-40274ca6085e" providerId="AD" clId="Web-{1B5749EE-574F-D963-1567-2DC0DC1ACFC8}" dt="2021-09-22T14:39:11.151" v="1" actId="20577"/>
        <pc:sldMkLst>
          <pc:docMk/>
          <pc:sldMk cId="2186086389" sldId="287"/>
        </pc:sldMkLst>
        <pc:spChg chg="mod">
          <ac:chgData name="Katie Rozas" userId="S::ktrozas@wisc.edu::c80f0d47-922a-4c52-9ad0-40274ca6085e" providerId="AD" clId="Web-{1B5749EE-574F-D963-1567-2DC0DC1ACFC8}" dt="2021-09-22T14:39:11.151" v="1" actId="20577"/>
          <ac:spMkLst>
            <pc:docMk/>
            <pc:sldMk cId="2186086389" sldId="287"/>
            <ac:spMk id="2" creationId="{00000000-0000-0000-0000-000000000000}"/>
          </ac:spMkLst>
        </pc:spChg>
      </pc:sldChg>
      <pc:sldChg chg="modSp">
        <pc:chgData name="Katie Rozas" userId="S::ktrozas@wisc.edu::c80f0d47-922a-4c52-9ad0-40274ca6085e" providerId="AD" clId="Web-{1B5749EE-574F-D963-1567-2DC0DC1ACFC8}" dt="2021-09-22T14:40:46.402" v="8" actId="20577"/>
        <pc:sldMkLst>
          <pc:docMk/>
          <pc:sldMk cId="1320593707" sldId="293"/>
        </pc:sldMkLst>
        <pc:spChg chg="mod">
          <ac:chgData name="Katie Rozas" userId="S::ktrozas@wisc.edu::c80f0d47-922a-4c52-9ad0-40274ca6085e" providerId="AD" clId="Web-{1B5749EE-574F-D963-1567-2DC0DC1ACFC8}" dt="2021-09-22T14:40:46.402" v="8" actId="20577"/>
          <ac:spMkLst>
            <pc:docMk/>
            <pc:sldMk cId="1320593707" sldId="293"/>
            <ac:spMk id="2" creationId="{00000000-0000-0000-0000-000000000000}"/>
          </ac:spMkLst>
        </pc:spChg>
      </pc:sldChg>
      <pc:sldChg chg="modSp">
        <pc:chgData name="Katie Rozas" userId="S::ktrozas@wisc.edu::c80f0d47-922a-4c52-9ad0-40274ca6085e" providerId="AD" clId="Web-{1B5749EE-574F-D963-1567-2DC0DC1ACFC8}" dt="2021-09-22T14:39:17.636" v="3" actId="20577"/>
        <pc:sldMkLst>
          <pc:docMk/>
          <pc:sldMk cId="1850509442" sldId="294"/>
        </pc:sldMkLst>
        <pc:spChg chg="mod">
          <ac:chgData name="Katie Rozas" userId="S::ktrozas@wisc.edu::c80f0d47-922a-4c52-9ad0-40274ca6085e" providerId="AD" clId="Web-{1B5749EE-574F-D963-1567-2DC0DC1ACFC8}" dt="2021-09-22T14:39:17.636" v="3" actId="20577"/>
          <ac:spMkLst>
            <pc:docMk/>
            <pc:sldMk cId="1850509442" sldId="294"/>
            <ac:spMk id="2" creationId="{00000000-0000-0000-0000-000000000000}"/>
          </ac:spMkLst>
        </pc:spChg>
      </pc:sldChg>
      <pc:sldChg chg="modSp">
        <pc:chgData name="Katie Rozas" userId="S::ktrozas@wisc.edu::c80f0d47-922a-4c52-9ad0-40274ca6085e" providerId="AD" clId="Web-{1B5749EE-574F-D963-1567-2DC0DC1ACFC8}" dt="2021-09-22T14:41:00.137" v="10" actId="20577"/>
        <pc:sldMkLst>
          <pc:docMk/>
          <pc:sldMk cId="2751319361" sldId="302"/>
        </pc:sldMkLst>
        <pc:spChg chg="mod">
          <ac:chgData name="Katie Rozas" userId="S::ktrozas@wisc.edu::c80f0d47-922a-4c52-9ad0-40274ca6085e" providerId="AD" clId="Web-{1B5749EE-574F-D963-1567-2DC0DC1ACFC8}" dt="2021-09-22T14:41:00.137" v="10" actId="20577"/>
          <ac:spMkLst>
            <pc:docMk/>
            <pc:sldMk cId="2751319361" sldId="302"/>
            <ac:spMk id="2" creationId="{00000000-0000-0000-0000-000000000000}"/>
          </ac:spMkLst>
        </pc:spChg>
      </pc:sldChg>
      <pc:sldChg chg="modSp">
        <pc:chgData name="Katie Rozas" userId="S::ktrozas@wisc.edu::c80f0d47-922a-4c52-9ad0-40274ca6085e" providerId="AD" clId="Web-{1B5749EE-574F-D963-1567-2DC0DC1ACFC8}" dt="2021-09-22T14:39:29.558" v="6" actId="20577"/>
        <pc:sldMkLst>
          <pc:docMk/>
          <pc:sldMk cId="13954529" sldId="308"/>
        </pc:sldMkLst>
        <pc:spChg chg="mod">
          <ac:chgData name="Katie Rozas" userId="S::ktrozas@wisc.edu::c80f0d47-922a-4c52-9ad0-40274ca6085e" providerId="AD" clId="Web-{1B5749EE-574F-D963-1567-2DC0DC1ACFC8}" dt="2021-09-22T14:39:29.558" v="6" actId="20577"/>
          <ac:spMkLst>
            <pc:docMk/>
            <pc:sldMk cId="13954529" sldId="308"/>
            <ac:spMk id="2" creationId="{00000000-0000-0000-0000-000000000000}"/>
          </ac:spMkLst>
        </pc:spChg>
      </pc:sldChg>
    </pc:docChg>
  </pc:docChgLst>
  <pc:docChgLst>
    <pc:chgData name="AMY M KUCHARIK" userId="S::akucharik@wisc.edu::64789a10-d79c-459c-b56d-5b33933ba8de" providerId="AD" clId="Web-{1E710873-766F-E66B-D0E9-9869EE7568FF}"/>
    <pc:docChg chg="modSld">
      <pc:chgData name="AMY M KUCHARIK" userId="S::akucharik@wisc.edu::64789a10-d79c-459c-b56d-5b33933ba8de" providerId="AD" clId="Web-{1E710873-766F-E66B-D0E9-9869EE7568FF}" dt="2021-09-19T22:11:40.969" v="2" actId="1076"/>
      <pc:docMkLst>
        <pc:docMk/>
      </pc:docMkLst>
      <pc:sldChg chg="modSp">
        <pc:chgData name="AMY M KUCHARIK" userId="S::akucharik@wisc.edu::64789a10-d79c-459c-b56d-5b33933ba8de" providerId="AD" clId="Web-{1E710873-766F-E66B-D0E9-9869EE7568FF}" dt="2021-09-19T22:11:40.969" v="2" actId="1076"/>
        <pc:sldMkLst>
          <pc:docMk/>
          <pc:sldMk cId="75240473" sldId="309"/>
        </pc:sldMkLst>
        <pc:spChg chg="mod">
          <ac:chgData name="AMY M KUCHARIK" userId="S::akucharik@wisc.edu::64789a10-d79c-459c-b56d-5b33933ba8de" providerId="AD" clId="Web-{1E710873-766F-E66B-D0E9-9869EE7568FF}" dt="2021-09-19T22:11:32.156" v="1" actId="1076"/>
          <ac:spMkLst>
            <pc:docMk/>
            <pc:sldMk cId="75240473" sldId="309"/>
            <ac:spMk id="10" creationId="{B24FE383-1805-42C4-BBF5-7F2D82BF0750}"/>
          </ac:spMkLst>
        </pc:spChg>
        <pc:picChg chg="mod">
          <ac:chgData name="AMY M KUCHARIK" userId="S::akucharik@wisc.edu::64789a10-d79c-459c-b56d-5b33933ba8de" providerId="AD" clId="Web-{1E710873-766F-E66B-D0E9-9869EE7568FF}" dt="2021-09-19T22:11:40.969" v="2" actId="1076"/>
          <ac:picMkLst>
            <pc:docMk/>
            <pc:sldMk cId="75240473" sldId="309"/>
            <ac:picMk id="6" creationId="{6A04657D-30EB-4168-9009-32F6ECF2AE3F}"/>
          </ac:picMkLst>
        </pc:picChg>
        <pc:picChg chg="mod">
          <ac:chgData name="AMY M KUCHARIK" userId="S::akucharik@wisc.edu::64789a10-d79c-459c-b56d-5b33933ba8de" providerId="AD" clId="Web-{1E710873-766F-E66B-D0E9-9869EE7568FF}" dt="2021-09-19T22:11:26.766" v="0" actId="1076"/>
          <ac:picMkLst>
            <pc:docMk/>
            <pc:sldMk cId="75240473" sldId="309"/>
            <ac:picMk id="9" creationId="{ACF15495-00FB-4211-AC5A-D22DB9FDFBD2}"/>
          </ac:picMkLst>
        </pc:picChg>
      </pc:sldChg>
    </pc:docChg>
  </pc:docChgLst>
  <pc:docChgLst>
    <pc:chgData name="Katie Rozas" userId="c80f0d47-922a-4c52-9ad0-40274ca6085e" providerId="ADAL" clId="{4CE6F38A-873F-4B8D-888D-11F23B00A8BC}"/>
    <pc:docChg chg="custSel addSld delSld modSld">
      <pc:chgData name="Katie Rozas" userId="c80f0d47-922a-4c52-9ad0-40274ca6085e" providerId="ADAL" clId="{4CE6F38A-873F-4B8D-888D-11F23B00A8BC}" dt="2021-09-22T19:07:21.326" v="457" actId="14100"/>
      <pc:docMkLst>
        <pc:docMk/>
      </pc:docMkLst>
      <pc:sldChg chg="modNotesTx">
        <pc:chgData name="Katie Rozas" userId="c80f0d47-922a-4c52-9ad0-40274ca6085e" providerId="ADAL" clId="{4CE6F38A-873F-4B8D-888D-11F23B00A8BC}" dt="2021-09-21T21:33:05.391" v="12" actId="6549"/>
        <pc:sldMkLst>
          <pc:docMk/>
          <pc:sldMk cId="1568276319" sldId="256"/>
        </pc:sldMkLst>
      </pc:sldChg>
      <pc:sldChg chg="modSp mod">
        <pc:chgData name="Katie Rozas" userId="c80f0d47-922a-4c52-9ad0-40274ca6085e" providerId="ADAL" clId="{4CE6F38A-873F-4B8D-888D-11F23B00A8BC}" dt="2021-09-22T14:41:48.576" v="447" actId="27636"/>
        <pc:sldMkLst>
          <pc:docMk/>
          <pc:sldMk cId="2403735860" sldId="270"/>
        </pc:sldMkLst>
        <pc:spChg chg="mod">
          <ac:chgData name="Katie Rozas" userId="c80f0d47-922a-4c52-9ad0-40274ca6085e" providerId="ADAL" clId="{4CE6F38A-873F-4B8D-888D-11F23B00A8BC}" dt="2021-09-22T14:41:48.576" v="447" actId="27636"/>
          <ac:spMkLst>
            <pc:docMk/>
            <pc:sldMk cId="2403735860" sldId="270"/>
            <ac:spMk id="3" creationId="{00000000-0000-0000-0000-000000000000}"/>
          </ac:spMkLst>
        </pc:spChg>
      </pc:sldChg>
      <pc:sldChg chg="modSp mod modNotesTx">
        <pc:chgData name="Katie Rozas" userId="c80f0d47-922a-4c52-9ad0-40274ca6085e" providerId="ADAL" clId="{4CE6F38A-873F-4B8D-888D-11F23B00A8BC}" dt="2021-09-22T14:42:11.281" v="448" actId="12"/>
        <pc:sldMkLst>
          <pc:docMk/>
          <pc:sldMk cId="627989957" sldId="274"/>
        </pc:sldMkLst>
        <pc:spChg chg="mod">
          <ac:chgData name="Katie Rozas" userId="c80f0d47-922a-4c52-9ad0-40274ca6085e" providerId="ADAL" clId="{4CE6F38A-873F-4B8D-888D-11F23B00A8BC}" dt="2021-09-22T14:42:11.281" v="448" actId="12"/>
          <ac:spMkLst>
            <pc:docMk/>
            <pc:sldMk cId="627989957" sldId="274"/>
            <ac:spMk id="3" creationId="{00000000-0000-0000-0000-000000000000}"/>
          </ac:spMkLst>
        </pc:spChg>
      </pc:sldChg>
      <pc:sldChg chg="modSp mod">
        <pc:chgData name="Katie Rozas" userId="c80f0d47-922a-4c52-9ad0-40274ca6085e" providerId="ADAL" clId="{4CE6F38A-873F-4B8D-888D-11F23B00A8BC}" dt="2021-09-22T14:42:29.668" v="449" actId="12"/>
        <pc:sldMkLst>
          <pc:docMk/>
          <pc:sldMk cId="2186086389" sldId="287"/>
        </pc:sldMkLst>
        <pc:spChg chg="mod">
          <ac:chgData name="Katie Rozas" userId="c80f0d47-922a-4c52-9ad0-40274ca6085e" providerId="ADAL" clId="{4CE6F38A-873F-4B8D-888D-11F23B00A8BC}" dt="2021-09-22T14:42:29.668" v="449" actId="12"/>
          <ac:spMkLst>
            <pc:docMk/>
            <pc:sldMk cId="2186086389" sldId="287"/>
            <ac:spMk id="3" creationId="{00000000-0000-0000-0000-000000000000}"/>
          </ac:spMkLst>
        </pc:spChg>
      </pc:sldChg>
      <pc:sldChg chg="modSp mod">
        <pc:chgData name="Katie Rozas" userId="c80f0d47-922a-4c52-9ad0-40274ca6085e" providerId="ADAL" clId="{4CE6F38A-873F-4B8D-888D-11F23B00A8BC}" dt="2021-09-21T21:32:23.805" v="7" actId="20577"/>
        <pc:sldMkLst>
          <pc:docMk/>
          <pc:sldMk cId="1320593707" sldId="293"/>
        </pc:sldMkLst>
        <pc:spChg chg="mod">
          <ac:chgData name="Katie Rozas" userId="c80f0d47-922a-4c52-9ad0-40274ca6085e" providerId="ADAL" clId="{4CE6F38A-873F-4B8D-888D-11F23B00A8BC}" dt="2021-09-21T21:32:23.805" v="7" actId="20577"/>
          <ac:spMkLst>
            <pc:docMk/>
            <pc:sldMk cId="1320593707" sldId="293"/>
            <ac:spMk id="2" creationId="{00000000-0000-0000-0000-000000000000}"/>
          </ac:spMkLst>
        </pc:spChg>
      </pc:sldChg>
      <pc:sldChg chg="modNotesTx">
        <pc:chgData name="Katie Rozas" userId="c80f0d47-922a-4c52-9ad0-40274ca6085e" providerId="ADAL" clId="{4CE6F38A-873F-4B8D-888D-11F23B00A8BC}" dt="2021-09-21T21:33:47.675" v="14" actId="6549"/>
        <pc:sldMkLst>
          <pc:docMk/>
          <pc:sldMk cId="1850509442" sldId="294"/>
        </pc:sldMkLst>
      </pc:sldChg>
      <pc:sldChg chg="modNotesTx">
        <pc:chgData name="Katie Rozas" userId="c80f0d47-922a-4c52-9ad0-40274ca6085e" providerId="ADAL" clId="{4CE6F38A-873F-4B8D-888D-11F23B00A8BC}" dt="2021-09-21T21:33:29.545" v="13" actId="6549"/>
        <pc:sldMkLst>
          <pc:docMk/>
          <pc:sldMk cId="2751319361" sldId="302"/>
        </pc:sldMkLst>
      </pc:sldChg>
      <pc:sldChg chg="modNotesTx">
        <pc:chgData name="Katie Rozas" userId="c80f0d47-922a-4c52-9ad0-40274ca6085e" providerId="ADAL" clId="{4CE6F38A-873F-4B8D-888D-11F23B00A8BC}" dt="2021-09-21T21:32:44.835" v="10" actId="6549"/>
        <pc:sldMkLst>
          <pc:docMk/>
          <pc:sldMk cId="3032066054" sldId="303"/>
        </pc:sldMkLst>
      </pc:sldChg>
      <pc:sldChg chg="modNotesTx">
        <pc:chgData name="Katie Rozas" userId="c80f0d47-922a-4c52-9ad0-40274ca6085e" providerId="ADAL" clId="{4CE6F38A-873F-4B8D-888D-11F23B00A8BC}" dt="2021-09-21T21:32:40.617" v="9" actId="6549"/>
        <pc:sldMkLst>
          <pc:docMk/>
          <pc:sldMk cId="2807139114" sldId="304"/>
        </pc:sldMkLst>
      </pc:sldChg>
      <pc:sldChg chg="modNotesTx">
        <pc:chgData name="Katie Rozas" userId="c80f0d47-922a-4c52-9ad0-40274ca6085e" providerId="ADAL" clId="{4CE6F38A-873F-4B8D-888D-11F23B00A8BC}" dt="2021-09-21T21:32:36.925" v="8" actId="6549"/>
        <pc:sldMkLst>
          <pc:docMk/>
          <pc:sldMk cId="1761555375" sldId="305"/>
        </pc:sldMkLst>
      </pc:sldChg>
      <pc:sldChg chg="modSp">
        <pc:chgData name="Katie Rozas" userId="c80f0d47-922a-4c52-9ad0-40274ca6085e" providerId="ADAL" clId="{4CE6F38A-873F-4B8D-888D-11F23B00A8BC}" dt="2021-09-22T14:43:15.328" v="453" actId="1582"/>
        <pc:sldMkLst>
          <pc:docMk/>
          <pc:sldMk cId="13954529" sldId="308"/>
        </pc:sldMkLst>
        <pc:picChg chg="mod">
          <ac:chgData name="Katie Rozas" userId="c80f0d47-922a-4c52-9ad0-40274ca6085e" providerId="ADAL" clId="{4CE6F38A-873F-4B8D-888D-11F23B00A8BC}" dt="2021-09-22T14:43:15.328" v="453" actId="1582"/>
          <ac:picMkLst>
            <pc:docMk/>
            <pc:sldMk cId="13954529" sldId="308"/>
            <ac:picMk id="4098" creationId="{9F32F83A-19E0-453F-AAE7-1E8E775592A2}"/>
          </ac:picMkLst>
        </pc:picChg>
        <pc:picChg chg="mod">
          <ac:chgData name="Katie Rozas" userId="c80f0d47-922a-4c52-9ad0-40274ca6085e" providerId="ADAL" clId="{4CE6F38A-873F-4B8D-888D-11F23B00A8BC}" dt="2021-09-21T21:31:51.810" v="3" actId="1076"/>
          <ac:picMkLst>
            <pc:docMk/>
            <pc:sldMk cId="13954529" sldId="308"/>
            <ac:picMk id="4100" creationId="{219B07D4-C54D-4F26-9A2A-B67451DF6A2C}"/>
          </ac:picMkLst>
        </pc:picChg>
        <pc:picChg chg="mod">
          <ac:chgData name="Katie Rozas" userId="c80f0d47-922a-4c52-9ad0-40274ca6085e" providerId="ADAL" clId="{4CE6F38A-873F-4B8D-888D-11F23B00A8BC}" dt="2021-09-22T14:42:50.786" v="450" actId="1582"/>
          <ac:picMkLst>
            <pc:docMk/>
            <pc:sldMk cId="13954529" sldId="308"/>
            <ac:picMk id="4102" creationId="{C898B54B-3C1B-4446-8F2C-2F29EBF7AD23}"/>
          </ac:picMkLst>
        </pc:picChg>
      </pc:sldChg>
      <pc:sldChg chg="addSp delSp modSp add del mod modNotesTx">
        <pc:chgData name="Katie Rozas" userId="c80f0d47-922a-4c52-9ad0-40274ca6085e" providerId="ADAL" clId="{4CE6F38A-873F-4B8D-888D-11F23B00A8BC}" dt="2021-09-22T19:07:21.326" v="457" actId="14100"/>
        <pc:sldMkLst>
          <pc:docMk/>
          <pc:sldMk cId="75240473" sldId="309"/>
        </pc:sldMkLst>
        <pc:spChg chg="add mod ord">
          <ac:chgData name="Katie Rozas" userId="c80f0d47-922a-4c52-9ad0-40274ca6085e" providerId="ADAL" clId="{4CE6F38A-873F-4B8D-888D-11F23B00A8BC}" dt="2021-09-21T22:20:36.456" v="438" actId="1076"/>
          <ac:spMkLst>
            <pc:docMk/>
            <pc:sldMk cId="75240473" sldId="309"/>
            <ac:spMk id="2" creationId="{DCA08814-4F89-4159-9DF6-A26610C0281A}"/>
          </ac:spMkLst>
        </pc:spChg>
        <pc:spChg chg="add del mod">
          <ac:chgData name="Katie Rozas" userId="c80f0d47-922a-4c52-9ad0-40274ca6085e" providerId="ADAL" clId="{4CE6F38A-873F-4B8D-888D-11F23B00A8BC}" dt="2021-09-21T22:18:26.250" v="319" actId="478"/>
          <ac:spMkLst>
            <pc:docMk/>
            <pc:sldMk cId="75240473" sldId="309"/>
            <ac:spMk id="4" creationId="{29B0C6A4-4255-47A3-AA3A-09547D6331DD}"/>
          </ac:spMkLst>
        </pc:spChg>
        <pc:spChg chg="add del">
          <ac:chgData name="Katie Rozas" userId="c80f0d47-922a-4c52-9ad0-40274ca6085e" providerId="ADAL" clId="{4CE6F38A-873F-4B8D-888D-11F23B00A8BC}" dt="2021-09-21T22:07:38.138" v="23" actId="478"/>
          <ac:spMkLst>
            <pc:docMk/>
            <pc:sldMk cId="75240473" sldId="309"/>
            <ac:spMk id="4" creationId="{46C5637C-60B5-4E0C-9BE3-6D214F7F0CA3}"/>
          </ac:spMkLst>
        </pc:spChg>
        <pc:spChg chg="add del">
          <ac:chgData name="Katie Rozas" userId="c80f0d47-922a-4c52-9ad0-40274ca6085e" providerId="ADAL" clId="{4CE6F38A-873F-4B8D-888D-11F23B00A8BC}" dt="2021-09-21T22:20:58.289" v="440" actId="478"/>
          <ac:spMkLst>
            <pc:docMk/>
            <pc:sldMk cId="75240473" sldId="309"/>
            <ac:spMk id="5" creationId="{768D8DFE-D46B-4F46-82B4-95613FBEEDFF}"/>
          </ac:spMkLst>
        </pc:spChg>
        <pc:spChg chg="add del mod">
          <ac:chgData name="Katie Rozas" userId="c80f0d47-922a-4c52-9ad0-40274ca6085e" providerId="ADAL" clId="{4CE6F38A-873F-4B8D-888D-11F23B00A8BC}" dt="2021-09-21T22:07:53.913" v="29" actId="478"/>
          <ac:spMkLst>
            <pc:docMk/>
            <pc:sldMk cId="75240473" sldId="309"/>
            <ac:spMk id="6" creationId="{538F3BA4-174F-484B-A18D-CC0E41C1DF31}"/>
          </ac:spMkLst>
        </pc:spChg>
        <pc:spChg chg="add del">
          <ac:chgData name="Katie Rozas" userId="c80f0d47-922a-4c52-9ad0-40274ca6085e" providerId="ADAL" clId="{4CE6F38A-873F-4B8D-888D-11F23B00A8BC}" dt="2021-09-21T22:11:34.297" v="60" actId="478"/>
          <ac:spMkLst>
            <pc:docMk/>
            <pc:sldMk cId="75240473" sldId="309"/>
            <ac:spMk id="6" creationId="{99731914-9B95-4C88-BF86-E307AF9188AF}"/>
          </ac:spMkLst>
        </pc:spChg>
        <pc:spChg chg="add del mod">
          <ac:chgData name="Katie Rozas" userId="c80f0d47-922a-4c52-9ad0-40274ca6085e" providerId="ADAL" clId="{4CE6F38A-873F-4B8D-888D-11F23B00A8BC}" dt="2021-09-21T22:12:18.467" v="65" actId="478"/>
          <ac:spMkLst>
            <pc:docMk/>
            <pc:sldMk cId="75240473" sldId="309"/>
            <ac:spMk id="7" creationId="{64588B73-A73F-4E12-8D6D-11AB76E2432A}"/>
          </ac:spMkLst>
        </pc:spChg>
        <pc:spChg chg="add del">
          <ac:chgData name="Katie Rozas" userId="c80f0d47-922a-4c52-9ad0-40274ca6085e" providerId="ADAL" clId="{4CE6F38A-873F-4B8D-888D-11F23B00A8BC}" dt="2021-09-21T22:09:45.331" v="31" actId="478"/>
          <ac:spMkLst>
            <pc:docMk/>
            <pc:sldMk cId="75240473" sldId="309"/>
            <ac:spMk id="8" creationId="{46E3DE64-D531-4E6B-8312-0892D0E6F22E}"/>
          </ac:spMkLst>
        </pc:spChg>
        <pc:spChg chg="add mod">
          <ac:chgData name="Katie Rozas" userId="c80f0d47-922a-4c52-9ad0-40274ca6085e" providerId="ADAL" clId="{4CE6F38A-873F-4B8D-888D-11F23B00A8BC}" dt="2021-09-22T14:43:59.980" v="454" actId="404"/>
          <ac:spMkLst>
            <pc:docMk/>
            <pc:sldMk cId="75240473" sldId="309"/>
            <ac:spMk id="9" creationId="{7CBA4A9E-DE4D-4B9A-891F-4ADE5BA9DB96}"/>
          </ac:spMkLst>
        </pc:spChg>
        <pc:spChg chg="del">
          <ac:chgData name="Katie Rozas" userId="c80f0d47-922a-4c52-9ad0-40274ca6085e" providerId="ADAL" clId="{4CE6F38A-873F-4B8D-888D-11F23B00A8BC}" dt="2021-09-21T21:34:02.576" v="15" actId="478"/>
          <ac:spMkLst>
            <pc:docMk/>
            <pc:sldMk cId="75240473" sldId="309"/>
            <ac:spMk id="10" creationId="{B24FE383-1805-42C4-BBF5-7F2D82BF0750}"/>
          </ac:spMkLst>
        </pc:spChg>
        <pc:spChg chg="add del">
          <ac:chgData name="Katie Rozas" userId="c80f0d47-922a-4c52-9ad0-40274ca6085e" providerId="ADAL" clId="{4CE6F38A-873F-4B8D-888D-11F23B00A8BC}" dt="2021-09-21T22:10:20.780" v="33" actId="478"/>
          <ac:spMkLst>
            <pc:docMk/>
            <pc:sldMk cId="75240473" sldId="309"/>
            <ac:spMk id="10" creationId="{FFCCD30B-7077-4602-8BFF-5E13D32734DA}"/>
          </ac:spMkLst>
        </pc:spChg>
        <pc:picChg chg="del mod">
          <ac:chgData name="Katie Rozas" userId="c80f0d47-922a-4c52-9ad0-40274ca6085e" providerId="ADAL" clId="{4CE6F38A-873F-4B8D-888D-11F23B00A8BC}" dt="2021-09-21T21:34:05.032" v="16" actId="478"/>
          <ac:picMkLst>
            <pc:docMk/>
            <pc:sldMk cId="75240473" sldId="309"/>
            <ac:picMk id="6" creationId="{6A04657D-30EB-4168-9009-32F6ECF2AE3F}"/>
          </ac:picMkLst>
        </pc:picChg>
        <pc:picChg chg="mod">
          <ac:chgData name="Katie Rozas" userId="c80f0d47-922a-4c52-9ad0-40274ca6085e" providerId="ADAL" clId="{4CE6F38A-873F-4B8D-888D-11F23B00A8BC}" dt="2021-09-22T19:07:21.326" v="457" actId="14100"/>
          <ac:picMkLst>
            <pc:docMk/>
            <pc:sldMk cId="75240473" sldId="309"/>
            <ac:picMk id="7" creationId="{27C8326D-F667-4995-AFFD-B3025D767978}"/>
          </ac:picMkLst>
        </pc:picChg>
        <pc:picChg chg="del">
          <ac:chgData name="Katie Rozas" userId="c80f0d47-922a-4c52-9ad0-40274ca6085e" providerId="ADAL" clId="{4CE6F38A-873F-4B8D-888D-11F23B00A8BC}" dt="2021-09-21T21:31:30.201" v="1" actId="478"/>
          <ac:picMkLst>
            <pc:docMk/>
            <pc:sldMk cId="75240473" sldId="309"/>
            <ac:picMk id="9" creationId="{ACF15495-00FB-4211-AC5A-D22DB9FDFBD2}"/>
          </ac:picMkLst>
        </pc:picChg>
        <pc:picChg chg="mod">
          <ac:chgData name="Katie Rozas" userId="c80f0d47-922a-4c52-9ad0-40274ca6085e" providerId="ADAL" clId="{4CE6F38A-873F-4B8D-888D-11F23B00A8BC}" dt="2021-09-22T14:44:35.499" v="456" actId="1076"/>
          <ac:picMkLst>
            <pc:docMk/>
            <pc:sldMk cId="75240473" sldId="309"/>
            <ac:picMk id="1026" creationId="{68FDEEBC-5867-499B-88D4-5E6181008AEE}"/>
          </ac:picMkLst>
        </pc:picChg>
        <pc:picChg chg="mod modCrop">
          <ac:chgData name="Katie Rozas" userId="c80f0d47-922a-4c52-9ad0-40274ca6085e" providerId="ADAL" clId="{4CE6F38A-873F-4B8D-888D-11F23B00A8BC}" dt="2021-09-21T22:10:59.620" v="43" actId="1076"/>
          <ac:picMkLst>
            <pc:docMk/>
            <pc:sldMk cId="75240473" sldId="309"/>
            <ac:picMk id="2050" creationId="{3C3AB23B-8070-4D9B-B1E3-F9AD85CDEEE2}"/>
          </ac:picMkLst>
        </pc:picChg>
      </pc:sldChg>
      <pc:sldChg chg="addSp">
        <pc:chgData name="Katie Rozas" userId="c80f0d47-922a-4c52-9ad0-40274ca6085e" providerId="ADAL" clId="{4CE6F38A-873F-4B8D-888D-11F23B00A8BC}" dt="2021-09-21T22:07:20.636" v="17"/>
        <pc:sldMkLst>
          <pc:docMk/>
          <pc:sldMk cId="431599846" sldId="309"/>
        </pc:sldMkLst>
        <pc:picChg chg="add">
          <ac:chgData name="Katie Rozas" userId="c80f0d47-922a-4c52-9ad0-40274ca6085e" providerId="ADAL" clId="{4CE6F38A-873F-4B8D-888D-11F23B00A8BC}" dt="2021-09-21T22:07:20.636" v="17"/>
          <ac:picMkLst>
            <pc:docMk/>
            <pc:sldMk cId="431599846" sldId="309"/>
            <ac:picMk id="1026" creationId="{68FDEEBC-5867-499B-88D4-5E6181008AEE}"/>
          </ac:picMkLst>
        </pc:picChg>
      </pc:sldChg>
      <pc:sldChg chg="addSp">
        <pc:chgData name="Katie Rozas" userId="c80f0d47-922a-4c52-9ad0-40274ca6085e" providerId="ADAL" clId="{4CE6F38A-873F-4B8D-888D-11F23B00A8BC}" dt="2021-09-21T22:10:23.198" v="34"/>
        <pc:sldMkLst>
          <pc:docMk/>
          <pc:sldMk cId="680203766" sldId="309"/>
        </pc:sldMkLst>
        <pc:picChg chg="add">
          <ac:chgData name="Katie Rozas" userId="c80f0d47-922a-4c52-9ad0-40274ca6085e" providerId="ADAL" clId="{4CE6F38A-873F-4B8D-888D-11F23B00A8BC}" dt="2021-09-21T22:10:23.198" v="34"/>
          <ac:picMkLst>
            <pc:docMk/>
            <pc:sldMk cId="680203766" sldId="309"/>
            <ac:picMk id="2050" creationId="{3C3AB23B-8070-4D9B-B1E3-F9AD85CDEEE2}"/>
          </ac:picMkLst>
        </pc:picChg>
      </pc:sldChg>
    </pc:docChg>
  </pc:docChgLst>
  <pc:docChgLst>
    <pc:chgData name="AMY M KUCHARIK" userId="S::akucharik@wisc.edu::64789a10-d79c-459c-b56d-5b33933ba8de" providerId="AD" clId="Web-{2E58A978-3BC6-EC6C-9351-E3B1E684BA17}"/>
    <pc:docChg chg="addSld delSld modSld">
      <pc:chgData name="AMY M KUCHARIK" userId="S::akucharik@wisc.edu::64789a10-d79c-459c-b56d-5b33933ba8de" providerId="AD" clId="Web-{2E58A978-3BC6-EC6C-9351-E3B1E684BA17}" dt="2021-10-01T21:46:33.764" v="30" actId="14100"/>
      <pc:docMkLst>
        <pc:docMk/>
      </pc:docMkLst>
      <pc:sldChg chg="addSp delSp modSp">
        <pc:chgData name="AMY M KUCHARIK" userId="S::akucharik@wisc.edu::64789a10-d79c-459c-b56d-5b33933ba8de" providerId="AD" clId="Web-{2E58A978-3BC6-EC6C-9351-E3B1E684BA17}" dt="2021-10-01T21:41:09.902" v="29"/>
        <pc:sldMkLst>
          <pc:docMk/>
          <pc:sldMk cId="1568276319" sldId="256"/>
        </pc:sldMkLst>
        <pc:picChg chg="add del mod">
          <ac:chgData name="AMY M KUCHARIK" userId="S::akucharik@wisc.edu::64789a10-d79c-459c-b56d-5b33933ba8de" providerId="AD" clId="Web-{2E58A978-3BC6-EC6C-9351-E3B1E684BA17}" dt="2021-10-01T21:34:28.210" v="6"/>
          <ac:picMkLst>
            <pc:docMk/>
            <pc:sldMk cId="1568276319" sldId="256"/>
            <ac:picMk id="3" creationId="{241BCC8B-FF76-4B4D-B729-7A1113C98C04}"/>
          </ac:picMkLst>
        </pc:picChg>
        <pc:picChg chg="add del ord">
          <ac:chgData name="AMY M KUCHARIK" userId="S::akucharik@wisc.edu::64789a10-d79c-459c-b56d-5b33933ba8de" providerId="AD" clId="Web-{2E58A978-3BC6-EC6C-9351-E3B1E684BA17}" dt="2021-10-01T21:40:41.011" v="27"/>
          <ac:picMkLst>
            <pc:docMk/>
            <pc:sldMk cId="1568276319" sldId="256"/>
            <ac:picMk id="4" creationId="{4F30951B-E4AE-428D-BCE0-DA74B5989C4B}"/>
          </ac:picMkLst>
        </pc:picChg>
        <pc:picChg chg="add del mod">
          <ac:chgData name="AMY M KUCHARIK" userId="S::akucharik@wisc.edu::64789a10-d79c-459c-b56d-5b33933ba8de" providerId="AD" clId="Web-{2E58A978-3BC6-EC6C-9351-E3B1E684BA17}" dt="2021-10-01T21:35:56.867" v="12"/>
          <ac:picMkLst>
            <pc:docMk/>
            <pc:sldMk cId="1568276319" sldId="256"/>
            <ac:picMk id="5" creationId="{7D4E503C-CB10-44CB-9A41-E95DA7B01D1C}"/>
          </ac:picMkLst>
        </pc:picChg>
        <pc:picChg chg="add del mod ord">
          <ac:chgData name="AMY M KUCHARIK" userId="S::akucharik@wisc.edu::64789a10-d79c-459c-b56d-5b33933ba8de" providerId="AD" clId="Web-{2E58A978-3BC6-EC6C-9351-E3B1E684BA17}" dt="2021-10-01T21:41:09.902" v="29"/>
          <ac:picMkLst>
            <pc:docMk/>
            <pc:sldMk cId="1568276319" sldId="256"/>
            <ac:picMk id="6" creationId="{171DB2D2-58B6-4F0F-8293-501C581E2471}"/>
          </ac:picMkLst>
        </pc:picChg>
      </pc:sldChg>
      <pc:sldChg chg="del">
        <pc:chgData name="AMY M KUCHARIK" userId="S::akucharik@wisc.edu::64789a10-d79c-459c-b56d-5b33933ba8de" providerId="AD" clId="Web-{2E58A978-3BC6-EC6C-9351-E3B1E684BA17}" dt="2021-10-01T21:37:13.618" v="14"/>
        <pc:sldMkLst>
          <pc:docMk/>
          <pc:sldMk cId="2751319361" sldId="302"/>
        </pc:sldMkLst>
      </pc:sldChg>
      <pc:sldChg chg="del">
        <pc:chgData name="AMY M KUCHARIK" userId="S::akucharik@wisc.edu::64789a10-d79c-459c-b56d-5b33933ba8de" providerId="AD" clId="Web-{2E58A978-3BC6-EC6C-9351-E3B1E684BA17}" dt="2021-10-01T21:38:19.353" v="16"/>
        <pc:sldMkLst>
          <pc:docMk/>
          <pc:sldMk cId="13954529" sldId="308"/>
        </pc:sldMkLst>
      </pc:sldChg>
      <pc:sldChg chg="del">
        <pc:chgData name="AMY M KUCHARIK" userId="S::akucharik@wisc.edu::64789a10-d79c-459c-b56d-5b33933ba8de" providerId="AD" clId="Web-{2E58A978-3BC6-EC6C-9351-E3B1E684BA17}" dt="2021-10-01T21:38:42.431" v="18"/>
        <pc:sldMkLst>
          <pc:docMk/>
          <pc:sldMk cId="75240473" sldId="309"/>
        </pc:sldMkLst>
      </pc:sldChg>
      <pc:sldChg chg="add">
        <pc:chgData name="AMY M KUCHARIK" userId="S::akucharik@wisc.edu::64789a10-d79c-459c-b56d-5b33933ba8de" providerId="AD" clId="Web-{2E58A978-3BC6-EC6C-9351-E3B1E684BA17}" dt="2021-10-01T21:36:59.415" v="13"/>
        <pc:sldMkLst>
          <pc:docMk/>
          <pc:sldMk cId="4261405" sldId="310"/>
        </pc:sldMkLst>
      </pc:sldChg>
      <pc:sldChg chg="modSp add">
        <pc:chgData name="AMY M KUCHARIK" userId="S::akucharik@wisc.edu::64789a10-d79c-459c-b56d-5b33933ba8de" providerId="AD" clId="Web-{2E58A978-3BC6-EC6C-9351-E3B1E684BA17}" dt="2021-10-01T21:46:33.764" v="30" actId="14100"/>
        <pc:sldMkLst>
          <pc:docMk/>
          <pc:sldMk cId="1165271762" sldId="311"/>
        </pc:sldMkLst>
        <pc:picChg chg="mod">
          <ac:chgData name="AMY M KUCHARIK" userId="S::akucharik@wisc.edu::64789a10-d79c-459c-b56d-5b33933ba8de" providerId="AD" clId="Web-{2E58A978-3BC6-EC6C-9351-E3B1E684BA17}" dt="2021-10-01T21:46:33.764" v="30" actId="14100"/>
          <ac:picMkLst>
            <pc:docMk/>
            <pc:sldMk cId="1165271762" sldId="311"/>
            <ac:picMk id="4" creationId="{9A9F9762-B04C-4E12-9E71-892D63D89B8F}"/>
          </ac:picMkLst>
        </pc:picChg>
      </pc:sldChg>
      <pc:sldChg chg="add">
        <pc:chgData name="AMY M KUCHARIK" userId="S::akucharik@wisc.edu::64789a10-d79c-459c-b56d-5b33933ba8de" providerId="AD" clId="Web-{2E58A978-3BC6-EC6C-9351-E3B1E684BA17}" dt="2021-10-01T21:38:32.525" v="17"/>
        <pc:sldMkLst>
          <pc:docMk/>
          <pc:sldMk cId="2811488533" sldId="312"/>
        </pc:sldMkLst>
      </pc:sldChg>
      <pc:sldMasterChg chg="addSldLayout">
        <pc:chgData name="AMY M KUCHARIK" userId="S::akucharik@wisc.edu::64789a10-d79c-459c-b56d-5b33933ba8de" providerId="AD" clId="Web-{2E58A978-3BC6-EC6C-9351-E3B1E684BA17}" dt="2021-10-01T21:36:59.415" v="13"/>
        <pc:sldMasterMkLst>
          <pc:docMk/>
          <pc:sldMasterMk cId="2854581040" sldId="2147483768"/>
        </pc:sldMasterMkLst>
        <pc:sldLayoutChg chg="add">
          <pc:chgData name="AMY M KUCHARIK" userId="S::akucharik@wisc.edu::64789a10-d79c-459c-b56d-5b33933ba8de" providerId="AD" clId="Web-{2E58A978-3BC6-EC6C-9351-E3B1E684BA17}" dt="2021-10-01T21:36:59.415" v="13"/>
          <pc:sldLayoutMkLst>
            <pc:docMk/>
            <pc:sldMasterMk cId="2854581040" sldId="2147483768"/>
            <pc:sldLayoutMk cId="2765527969" sldId="214748380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2649-C45A-415E-90ED-7813EB752661}" type="datetimeFigureOut">
              <a:rPr lang="en-US"/>
              <a:t>10/4/21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92B6F-8B6E-4051-A6A1-8F63917F96C0}" type="slidenum">
              <a:rPr lang="en-US"/>
              <a:t>‹#›</a:t>
            </a:fld>
            <a:endParaRPr lang="en-US"/>
          </a:p>
        </p:txBody>
      </p:sp>
    </p:spTree>
    <p:extLst>
      <p:ext uri="{BB962C8B-B14F-4D97-AF65-F5344CB8AC3E}">
        <p14:creationId xmlns:p14="http://schemas.microsoft.com/office/powerpoint/2010/main" val="244386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92B6F-8B6E-4051-A6A1-8F63917F96C0}" type="slidenum">
              <a:rPr lang="en-US"/>
              <a:t>1</a:t>
            </a:fld>
            <a:endParaRPr lang="en-US"/>
          </a:p>
        </p:txBody>
      </p:sp>
    </p:spTree>
    <p:extLst>
      <p:ext uri="{BB962C8B-B14F-4D97-AF65-F5344CB8AC3E}">
        <p14:creationId xmlns:p14="http://schemas.microsoft.com/office/powerpoint/2010/main" val="270156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92B6F-8B6E-4051-A6A1-8F63917F96C0}" type="slidenum">
              <a:rPr lang="en-US"/>
              <a:t>4</a:t>
            </a:fld>
            <a:endParaRPr lang="en-US"/>
          </a:p>
        </p:txBody>
      </p:sp>
    </p:spTree>
    <p:extLst>
      <p:ext uri="{BB962C8B-B14F-4D97-AF65-F5344CB8AC3E}">
        <p14:creationId xmlns:p14="http://schemas.microsoft.com/office/powerpoint/2010/main" val="361061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92B6F-8B6E-4051-A6A1-8F63917F96C0}" type="slidenum">
              <a:rPr lang="en-US"/>
              <a:t>5</a:t>
            </a:fld>
            <a:endParaRPr lang="en-US"/>
          </a:p>
        </p:txBody>
      </p:sp>
    </p:spTree>
    <p:extLst>
      <p:ext uri="{BB962C8B-B14F-4D97-AF65-F5344CB8AC3E}">
        <p14:creationId xmlns:p14="http://schemas.microsoft.com/office/powerpoint/2010/main" val="236512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92B6F-8B6E-4051-A6A1-8F63917F96C0}" type="slidenum">
              <a:rPr lang="en-US"/>
              <a:t>6</a:t>
            </a:fld>
            <a:endParaRPr lang="en-US"/>
          </a:p>
        </p:txBody>
      </p:sp>
    </p:spTree>
    <p:extLst>
      <p:ext uri="{BB962C8B-B14F-4D97-AF65-F5344CB8AC3E}">
        <p14:creationId xmlns:p14="http://schemas.microsoft.com/office/powerpoint/2010/main" val="12846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92B6F-8B6E-4051-A6A1-8F63917F96C0}" type="slidenum">
              <a:rPr lang="en-US"/>
              <a:t>7</a:t>
            </a:fld>
            <a:endParaRPr lang="en-US"/>
          </a:p>
        </p:txBody>
      </p:sp>
    </p:spTree>
    <p:extLst>
      <p:ext uri="{BB962C8B-B14F-4D97-AF65-F5344CB8AC3E}">
        <p14:creationId xmlns:p14="http://schemas.microsoft.com/office/powerpoint/2010/main" val="307644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92B6F-8B6E-4051-A6A1-8F63917F96C0}" type="slidenum">
              <a:rPr lang="en-US"/>
              <a:t>8</a:t>
            </a:fld>
            <a:endParaRPr lang="en-US"/>
          </a:p>
        </p:txBody>
      </p:sp>
    </p:spTree>
    <p:extLst>
      <p:ext uri="{BB962C8B-B14F-4D97-AF65-F5344CB8AC3E}">
        <p14:creationId xmlns:p14="http://schemas.microsoft.com/office/powerpoint/2010/main" val="35937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7092B6F-8B6E-4051-A6A1-8F63917F96C0}" type="slidenum">
              <a:rPr lang="en-US"/>
              <a:t>11</a:t>
            </a:fld>
            <a:endParaRPr lang="en-US"/>
          </a:p>
        </p:txBody>
      </p:sp>
    </p:spTree>
    <p:extLst>
      <p:ext uri="{BB962C8B-B14F-4D97-AF65-F5344CB8AC3E}">
        <p14:creationId xmlns:p14="http://schemas.microsoft.com/office/powerpoint/2010/main" val="394920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WIDA </a:t>
            </a:r>
            <a:r>
              <a:rPr lang="en-US" err="1">
                <a:cs typeface="Calibri"/>
              </a:rPr>
              <a:t>Espa</a:t>
            </a:r>
            <a:r>
              <a:rPr lang="en-US" err="1">
                <a:latin typeface="Calibri" panose="020F0502020204030204" pitchFamily="34" charset="0"/>
                <a:cs typeface="Calibri" panose="020F0502020204030204" pitchFamily="34" charset="0"/>
              </a:rPr>
              <a:t>ñ</a:t>
            </a:r>
            <a:r>
              <a:rPr lang="en-US" err="1">
                <a:cs typeface="Calibri"/>
              </a:rPr>
              <a:t>ol</a:t>
            </a:r>
            <a:r>
              <a:rPr lang="en-US">
                <a:cs typeface="Calibri"/>
              </a:rPr>
              <a:t> News is a newsletter to support educators working with bi/multilingual learners in Spanish-English bilingual settings.</a:t>
            </a:r>
          </a:p>
        </p:txBody>
      </p:sp>
      <p:sp>
        <p:nvSpPr>
          <p:cNvPr id="4" name="Slide Number Placeholder 3"/>
          <p:cNvSpPr>
            <a:spLocks noGrp="1"/>
          </p:cNvSpPr>
          <p:nvPr>
            <p:ph type="sldNum" sz="quarter" idx="5"/>
          </p:nvPr>
        </p:nvSpPr>
        <p:spPr/>
        <p:txBody>
          <a:bodyPr/>
          <a:lstStyle/>
          <a:p>
            <a:fld id="{D7092B6F-8B6E-4051-A6A1-8F63917F96C0}" type="slidenum">
              <a:rPr lang="en-US"/>
              <a:t>14</a:t>
            </a:fld>
            <a:endParaRPr lang="en-US"/>
          </a:p>
        </p:txBody>
      </p:sp>
    </p:spTree>
    <p:extLst>
      <p:ext uri="{BB962C8B-B14F-4D97-AF65-F5344CB8AC3E}">
        <p14:creationId xmlns:p14="http://schemas.microsoft.com/office/powerpoint/2010/main" val="3382931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tif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tif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p:cNvSpPr>
            <a:spLocks noGrp="1"/>
          </p:cNvSpPr>
          <p:nvPr>
            <p:ph type="ctrTitle" hasCustomPrompt="1"/>
          </p:nvPr>
        </p:nvSpPr>
        <p:spPr>
          <a:xfrm>
            <a:off x="413886" y="1607127"/>
            <a:ext cx="11463689" cy="3246581"/>
          </a:xfrm>
        </p:spPr>
        <p:txBody>
          <a:bodyPr anchor="ctr">
            <a:normAutofit/>
          </a:bodyPr>
          <a:lstStyle>
            <a:lvl1pPr marL="0" indent="0" algn="ctr" defTabSz="457200" rtl="0" eaLnBrk="1" latinLnBrk="0" hangingPunct="1">
              <a:lnSpc>
                <a:spcPct val="150000"/>
              </a:lnSpc>
              <a:spcBef>
                <a:spcPct val="20000"/>
              </a:spcBef>
              <a:buFont typeface="Arial"/>
              <a:buNone/>
              <a:defRPr lang="en-US" sz="4400" b="1" kern="1200" baseline="0" dirty="0">
                <a:solidFill>
                  <a:schemeClr val="bg1"/>
                </a:solidFill>
                <a:latin typeface="Calibri" panose="020F0502020204030204" pitchFamily="34" charset="0"/>
                <a:ea typeface="+mn-ea"/>
                <a:cs typeface="Helvetica"/>
              </a:defRPr>
            </a:lvl1pPr>
          </a:lstStyle>
          <a:p>
            <a:pPr>
              <a:lnSpc>
                <a:spcPct val="150000"/>
              </a:lnSpc>
            </a:pP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Marco ALE: </a:t>
            </a:r>
            <a:b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br>
            <a:r>
              <a:rPr kumimoji="0" lang="en-US" sz="3600" b="1" i="0" u="none" strike="noStrike" kern="1200" cap="none" spc="0" normalizeH="0" baseline="0" noProof="0">
                <a:ln>
                  <a:noFill/>
                </a:ln>
                <a:solidFill>
                  <a:prstClr val="white"/>
                </a:solidFill>
                <a:effectLst/>
                <a:uLnTx/>
                <a:uFillTx/>
                <a:latin typeface="Calibri" panose="020F0502020204030204"/>
                <a:ea typeface="+mj-ea"/>
                <a:cs typeface="+mj-cs"/>
              </a:rPr>
              <a:t>WIDA Spanish Language Arts Framework</a:t>
            </a:r>
            <a:endParaRPr lang="en-US" sz="4400" b="1">
              <a:solidFill>
                <a:schemeClr val="bg1"/>
              </a:solidFill>
              <a:latin typeface="Calibri" panose="020F0502020204030204" pitchFamily="34" charset="0"/>
              <a:cs typeface="Helvetica"/>
            </a:endParaRPr>
          </a:p>
        </p:txBody>
      </p:sp>
      <p:sp>
        <p:nvSpPr>
          <p:cNvPr id="11" name="Text Placeholder 10"/>
          <p:cNvSpPr>
            <a:spLocks noGrp="1"/>
          </p:cNvSpPr>
          <p:nvPr>
            <p:ph type="body" sz="quarter" idx="10" hasCustomPrompt="1"/>
          </p:nvPr>
        </p:nvSpPr>
        <p:spPr>
          <a:xfrm>
            <a:off x="414238" y="4996296"/>
            <a:ext cx="11463337" cy="480868"/>
          </a:xfrm>
        </p:spPr>
        <p:txBody>
          <a:bodyPr/>
          <a:lstStyle>
            <a:lvl1pPr marL="0" indent="0" algn="ctr">
              <a:buNone/>
              <a:defRPr baseline="0">
                <a:solidFill>
                  <a:schemeClr val="bg1"/>
                </a:solidFill>
              </a:defRPr>
            </a:lvl1pPr>
          </a:lstStyle>
          <a:p>
            <a:pPr lvl="0"/>
            <a:r>
              <a:rPr lang="en-US"/>
              <a:t>September 14, 2021</a:t>
            </a:r>
          </a:p>
        </p:txBody>
      </p:sp>
      <p:sp>
        <p:nvSpPr>
          <p:cNvPr id="12" name="Text Placeholder 10"/>
          <p:cNvSpPr>
            <a:spLocks noGrp="1"/>
          </p:cNvSpPr>
          <p:nvPr>
            <p:ph type="body" sz="quarter" idx="11" hasCustomPrompt="1"/>
          </p:nvPr>
        </p:nvSpPr>
        <p:spPr>
          <a:xfrm>
            <a:off x="414238" y="5619751"/>
            <a:ext cx="11463337" cy="480868"/>
          </a:xfrm>
        </p:spPr>
        <p:txBody>
          <a:bodyPr/>
          <a:lstStyle>
            <a:lvl1pPr marL="0" indent="0" algn="ctr">
              <a:buNone/>
              <a:defRPr baseline="0">
                <a:solidFill>
                  <a:schemeClr val="bg1"/>
                </a:solidFill>
              </a:defRPr>
            </a:lvl1pPr>
          </a:lstStyle>
          <a:p>
            <a:pPr lvl="0"/>
            <a:r>
              <a:rPr lang="en-US"/>
              <a:t>WIDA All Staff Meeting</a:t>
            </a:r>
          </a:p>
        </p:txBody>
      </p:sp>
      <p:sp>
        <p:nvSpPr>
          <p:cNvPr id="8" name="TextBox 7"/>
          <p:cNvSpPr txBox="1"/>
          <p:nvPr userDrawn="1"/>
        </p:nvSpPr>
        <p:spPr>
          <a:xfrm>
            <a:off x="4428510" y="6611779"/>
            <a:ext cx="3434439" cy="246221"/>
          </a:xfrm>
          <a:prstGeom prst="rect">
            <a:avLst/>
          </a:prstGeom>
          <a:noFill/>
        </p:spPr>
        <p:txBody>
          <a:bodyPr wrap="square" rtlCol="0">
            <a:spAutoFit/>
          </a:bodyPr>
          <a:lstStyle/>
          <a:p>
            <a:r>
              <a:rPr lang="en-US" sz="1000">
                <a:solidFill>
                  <a:schemeClr val="bg2"/>
                </a:solidFill>
              </a:rPr>
              <a:t>©2021 Board of Regents of the University of Wisconsin System</a:t>
            </a:r>
          </a:p>
        </p:txBody>
      </p:sp>
      <p:pic>
        <p:nvPicPr>
          <p:cNvPr id="9" name="Picture 8">
            <a:extLst>
              <a:ext uri="{FF2B5EF4-FFF2-40B4-BE49-F238E27FC236}">
                <a16:creationId xmlns:a16="http://schemas.microsoft.com/office/drawing/2014/main" id="{CCA026C4-D903-F940-801F-3F00206DA3C3}"/>
              </a:ext>
            </a:extLst>
          </p:cNvPr>
          <p:cNvPicPr>
            <a:picLocks noChangeAspect="1"/>
          </p:cNvPicPr>
          <p:nvPr userDrawn="1"/>
        </p:nvPicPr>
        <p:blipFill>
          <a:blip r:embed="rId3"/>
          <a:stretch>
            <a:fillRect/>
          </a:stretch>
        </p:blipFill>
        <p:spPr>
          <a:xfrm>
            <a:off x="318768" y="289153"/>
            <a:ext cx="3597822" cy="679748"/>
          </a:xfrm>
          <a:prstGeom prst="rect">
            <a:avLst/>
          </a:prstGeom>
          <a:solidFill>
            <a:schemeClr val="bg1"/>
          </a:solidFill>
        </p:spPr>
      </p:pic>
    </p:spTree>
    <p:extLst>
      <p:ext uri="{BB962C8B-B14F-4D97-AF65-F5344CB8AC3E}">
        <p14:creationId xmlns:p14="http://schemas.microsoft.com/office/powerpoint/2010/main" val="209133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5565" y="539015"/>
            <a:ext cx="11277599" cy="1151673"/>
          </a:xfr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lang="en-US" sz="4400" b="1" kern="1200" baseline="0" dirty="0">
                <a:solidFill>
                  <a:schemeClr val="tx1"/>
                </a:solidFill>
                <a:latin typeface="Calibri" panose="020F0502020204030204" pitchFamily="34" charset="0"/>
                <a:ea typeface="+mn-ea"/>
                <a:cs typeface="Helvetica"/>
              </a:defRPr>
            </a:lvl1pPr>
          </a:lstStyle>
          <a:p>
            <a:r>
              <a:rPr lang="en-US"/>
              <a:t>Slide Title</a:t>
            </a:r>
          </a:p>
        </p:txBody>
      </p:sp>
      <p:sp>
        <p:nvSpPr>
          <p:cNvPr id="3" name="Content Placeholder 2"/>
          <p:cNvSpPr>
            <a:spLocks noGrp="1"/>
          </p:cNvSpPr>
          <p:nvPr>
            <p:ph idx="1"/>
          </p:nvPr>
        </p:nvSpPr>
        <p:spPr>
          <a:xfrm>
            <a:off x="295565" y="1825625"/>
            <a:ext cx="5523344"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0"/>
          </p:nvPr>
        </p:nvSpPr>
        <p:spPr>
          <a:xfrm>
            <a:off x="6049820" y="1825625"/>
            <a:ext cx="5523344"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40530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ogo (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9333"/>
          </a:xfrm>
          <a:prstGeom prst="rect">
            <a:avLst/>
          </a:prstGeom>
        </p:spPr>
      </p:pic>
      <p:sp>
        <p:nvSpPr>
          <p:cNvPr id="3" name="Rectangle 2"/>
          <p:cNvSpPr/>
          <p:nvPr userDrawn="1"/>
        </p:nvSpPr>
        <p:spPr>
          <a:xfrm>
            <a:off x="3729037" y="6030931"/>
            <a:ext cx="4733925" cy="639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86819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ogo (Vertic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69" y="0"/>
            <a:ext cx="12189631" cy="6858000"/>
          </a:xfrm>
          <a:prstGeom prst="rect">
            <a:avLst/>
          </a:prstGeom>
        </p:spPr>
      </p:pic>
      <p:sp>
        <p:nvSpPr>
          <p:cNvPr id="3" name="Rectangle 2"/>
          <p:cNvSpPr/>
          <p:nvPr userDrawn="1"/>
        </p:nvSpPr>
        <p:spPr>
          <a:xfrm>
            <a:off x="3729037" y="6030931"/>
            <a:ext cx="4733925" cy="639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71171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5" name="Text Placeholder 4"/>
          <p:cNvSpPr>
            <a:spLocks noGrp="1"/>
          </p:cNvSpPr>
          <p:nvPr>
            <p:ph type="body" sz="quarter" idx="10"/>
          </p:nvPr>
        </p:nvSpPr>
        <p:spPr>
          <a:xfrm>
            <a:off x="152400" y="461818"/>
            <a:ext cx="11866563" cy="2240107"/>
          </a:xfrm>
        </p:spPr>
        <p:txBody>
          <a:bodyPr tIns="0" bIns="0"/>
          <a:lstStyle>
            <a:lvl1pPr marL="0" indent="0" algn="ctr" defTabSz="457200" rtl="0" eaLnBrk="1" latinLnBrk="0" hangingPunct="1">
              <a:lnSpc>
                <a:spcPct val="100000"/>
              </a:lnSpc>
              <a:spcBef>
                <a:spcPts val="0"/>
              </a:spcBef>
              <a:buFont typeface="Arial"/>
              <a:buNone/>
              <a:defRPr lang="en-US" sz="4400" b="1" kern="1200" baseline="0" dirty="0" smtClean="0">
                <a:solidFill>
                  <a:schemeClr val="tx1"/>
                </a:solidFill>
                <a:latin typeface="Calibri" panose="020F0502020204030204" pitchFamily="34" charset="0"/>
                <a:ea typeface="+mn-ea"/>
                <a:cs typeface="Helvetica"/>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10810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s Fin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57150" y="-42863"/>
            <a:ext cx="12306300" cy="6943725"/>
          </a:xfrm>
          <a:prstGeom prst="rect">
            <a:avLst/>
          </a:prstGeom>
        </p:spPr>
      </p:pic>
      <p:sp>
        <p:nvSpPr>
          <p:cNvPr id="8" name="Text Placeholder 7"/>
          <p:cNvSpPr>
            <a:spLocks noGrp="1"/>
          </p:cNvSpPr>
          <p:nvPr>
            <p:ph type="body" sz="quarter" idx="10" hasCustomPrompt="1"/>
          </p:nvPr>
        </p:nvSpPr>
        <p:spPr>
          <a:xfrm>
            <a:off x="203199" y="2216727"/>
            <a:ext cx="11379201" cy="1212273"/>
          </a:xfrm>
        </p:spPr>
        <p:txBody>
          <a:bodyPr/>
          <a:lstStyle>
            <a:lvl1pPr marL="0" indent="0" algn="ctr">
              <a:buNone/>
              <a:defRPr baseline="0"/>
            </a:lvl1pPr>
          </a:lstStyle>
          <a:p>
            <a:pPr lvl="0"/>
            <a:r>
              <a:rPr lang="en-US"/>
              <a:t>Facilitator Name/E-mail: Drake Accardi</a:t>
            </a:r>
          </a:p>
          <a:p>
            <a:pPr lvl="0"/>
            <a:endParaRPr lang="en-US"/>
          </a:p>
        </p:txBody>
      </p:sp>
      <p:sp>
        <p:nvSpPr>
          <p:cNvPr id="4" name="TextBox 3"/>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26280826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ssess Fin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6675" y="-38100"/>
            <a:ext cx="12325350" cy="6934200"/>
          </a:xfrm>
          <a:prstGeom prst="rect">
            <a:avLst/>
          </a:prstGeom>
        </p:spPr>
      </p:pic>
      <p:sp>
        <p:nvSpPr>
          <p:cNvPr id="8" name="Text Placeholder 7"/>
          <p:cNvSpPr>
            <a:spLocks noGrp="1"/>
          </p:cNvSpPr>
          <p:nvPr>
            <p:ph type="body" sz="quarter" idx="10" hasCustomPrompt="1"/>
          </p:nvPr>
        </p:nvSpPr>
        <p:spPr>
          <a:xfrm>
            <a:off x="203199" y="2041236"/>
            <a:ext cx="11379201" cy="979054"/>
          </a:xfrm>
        </p:spPr>
        <p:txBody>
          <a:bodyPr/>
          <a:lstStyle>
            <a:lvl1pPr marL="0" indent="0" algn="ctr">
              <a:lnSpc>
                <a:spcPct val="100000"/>
              </a:lnSpc>
              <a:spcBef>
                <a:spcPts val="0"/>
              </a:spcBef>
              <a:buNone/>
              <a:defRPr baseline="0"/>
            </a:lvl1pPr>
          </a:lstStyle>
          <a:p>
            <a:pPr lvl="0"/>
            <a:r>
              <a:rPr lang="en-US"/>
              <a:t>State Contact:</a:t>
            </a:r>
          </a:p>
        </p:txBody>
      </p:sp>
      <p:sp>
        <p:nvSpPr>
          <p:cNvPr id="4" name="TextBox 3"/>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34459790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val (B)">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1913" y="-42863"/>
            <a:ext cx="12315825" cy="6943725"/>
          </a:xfrm>
          <a:prstGeom prst="rect">
            <a:avLst/>
          </a:prstGeom>
        </p:spPr>
      </p:pic>
      <p:sp>
        <p:nvSpPr>
          <p:cNvPr id="3" name="TextBox 2"/>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274963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val (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1438" y="-47625"/>
            <a:ext cx="12334875" cy="6953250"/>
          </a:xfrm>
          <a:prstGeom prst="rect">
            <a:avLst/>
          </a:prstGeom>
        </p:spPr>
      </p:pic>
      <p:sp>
        <p:nvSpPr>
          <p:cNvPr id="3" name="TextBox 2"/>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4208145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pic>
        <p:nvPicPr>
          <p:cNvPr id="6" name="Picture 5"/>
          <p:cNvPicPr>
            <a:picLocks noChangeAspect="1"/>
          </p:cNvPicPr>
          <p:nvPr userDrawn="1"/>
        </p:nvPicPr>
        <p:blipFill>
          <a:blip r:embed="rId3"/>
          <a:stretch>
            <a:fillRect/>
          </a:stretch>
        </p:blipFill>
        <p:spPr>
          <a:xfrm>
            <a:off x="258005" y="719807"/>
            <a:ext cx="3726427" cy="674089"/>
          </a:xfrm>
          <a:prstGeom prst="rect">
            <a:avLst/>
          </a:prstGeom>
        </p:spPr>
      </p:pic>
      <p:pic>
        <p:nvPicPr>
          <p:cNvPr id="9" name="Picture 8">
            <a:extLst>
              <a:ext uri="{FF2B5EF4-FFF2-40B4-BE49-F238E27FC236}">
                <a16:creationId xmlns:a16="http://schemas.microsoft.com/office/drawing/2014/main" id="{24195E77-7170-3746-87F1-668499017C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25478" y="4869499"/>
            <a:ext cx="3261493" cy="1012562"/>
          </a:xfrm>
          <a:prstGeom prst="rect">
            <a:avLst/>
          </a:prstGeom>
        </p:spPr>
      </p:pic>
      <p:sp>
        <p:nvSpPr>
          <p:cNvPr id="11" name="TextBox 10"/>
          <p:cNvSpPr txBox="1"/>
          <p:nvPr userDrawn="1"/>
        </p:nvSpPr>
        <p:spPr>
          <a:xfrm>
            <a:off x="1189320" y="1449695"/>
            <a:ext cx="40806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WIDA provides a trusted, comprehensive approach to supporting, teaching, and assessing multilingual learners.</a:t>
            </a:r>
          </a:p>
        </p:txBody>
      </p:sp>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7125" y="1967159"/>
            <a:ext cx="4505022" cy="4261637"/>
          </a:xfrm>
          <a:prstGeom prst="rect">
            <a:avLst/>
          </a:prstGeom>
        </p:spPr>
      </p:pic>
      <p:sp>
        <p:nvSpPr>
          <p:cNvPr id="13" name="TextBox 12"/>
          <p:cNvSpPr txBox="1"/>
          <p:nvPr userDrawn="1"/>
        </p:nvSpPr>
        <p:spPr>
          <a:xfrm>
            <a:off x="6921693" y="3842921"/>
            <a:ext cx="366906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WIDA Consortium is made up of 40 U.S. states, territories, and education agencies. Additional programs include WIDA International School Consortium, WIDA Early Years, and WIDA </a:t>
            </a:r>
            <a:r>
              <a:rPr kumimoji="0" lang="en-US" sz="1200" b="0" i="0" u="none" strike="noStrike" kern="1200" cap="none" spc="0" normalizeH="0" baseline="0" noProof="0" err="1">
                <a:ln>
                  <a:noFill/>
                </a:ln>
                <a:solidFill>
                  <a:prstClr val="black"/>
                </a:solidFill>
                <a:effectLst/>
                <a:uLnTx/>
                <a:uFillTx/>
                <a:latin typeface="+mn-lt"/>
                <a:ea typeface="+mn-ea"/>
                <a:cs typeface="+mn-cs"/>
              </a:rPr>
              <a:t>Español</a:t>
            </a:r>
            <a:r>
              <a:rPr kumimoji="0" lang="en-US" sz="1200" b="0" i="0" u="none" strike="noStrike" kern="1200" cap="none" spc="0" normalizeH="0" baseline="0" noProof="0">
                <a:ln>
                  <a:noFill/>
                </a:ln>
                <a:solidFill>
                  <a:prstClr val="black"/>
                </a:solidFill>
                <a:effectLst/>
                <a:uLnTx/>
                <a:uFillTx/>
                <a:latin typeface="+mn-lt"/>
                <a:ea typeface="+mn-ea"/>
                <a:cs typeface="+mn-cs"/>
              </a:rPr>
              <a:t>.</a:t>
            </a:r>
            <a:endParaRPr lang="en-US"/>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154192" y="1085759"/>
            <a:ext cx="3204064" cy="2659372"/>
          </a:xfrm>
          <a:prstGeom prst="rect">
            <a:avLst/>
          </a:prstGeom>
        </p:spPr>
      </p:pic>
    </p:spTree>
    <p:extLst>
      <p:ext uri="{BB962C8B-B14F-4D97-AF65-F5344CB8AC3E}">
        <p14:creationId xmlns:p14="http://schemas.microsoft.com/office/powerpoint/2010/main" val="148017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eference (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pic>
        <p:nvPicPr>
          <p:cNvPr id="8" name="Picture 7"/>
          <p:cNvPicPr>
            <a:picLocks noChangeAspect="1"/>
          </p:cNvPicPr>
          <p:nvPr userDrawn="1"/>
        </p:nvPicPr>
        <p:blipFill>
          <a:blip r:embed="rId3"/>
          <a:stretch>
            <a:fillRect/>
          </a:stretch>
        </p:blipFill>
        <p:spPr>
          <a:xfrm>
            <a:off x="258005" y="719807"/>
            <a:ext cx="3726427" cy="674089"/>
          </a:xfrm>
          <a:prstGeom prst="rect">
            <a:avLst/>
          </a:prstGeom>
        </p:spPr>
      </p:pic>
      <p:pic>
        <p:nvPicPr>
          <p:cNvPr id="10" name="Picture 9">
            <a:extLst>
              <a:ext uri="{FF2B5EF4-FFF2-40B4-BE49-F238E27FC236}">
                <a16:creationId xmlns:a16="http://schemas.microsoft.com/office/drawing/2014/main" id="{24195E77-7170-3746-87F1-668499017C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25478" y="4869499"/>
            <a:ext cx="3261493" cy="1012562"/>
          </a:xfrm>
          <a:prstGeom prst="rect">
            <a:avLst/>
          </a:prstGeom>
        </p:spPr>
      </p:pic>
      <p:sp>
        <p:nvSpPr>
          <p:cNvPr id="12" name="TextBox 11"/>
          <p:cNvSpPr txBox="1"/>
          <p:nvPr userDrawn="1"/>
        </p:nvSpPr>
        <p:spPr>
          <a:xfrm>
            <a:off x="1189320" y="1449695"/>
            <a:ext cx="40806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WIDA provides a trusted, comprehensive approach to supporting, teaching, and assessing multilingual learners.</a:t>
            </a:r>
          </a:p>
        </p:txBody>
      </p:sp>
      <p:pic>
        <p:nvPicPr>
          <p:cNvPr id="13" name="Picture 1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7125" y="1967159"/>
            <a:ext cx="4505022" cy="4261637"/>
          </a:xfrm>
          <a:prstGeom prst="rect">
            <a:avLst/>
          </a:prstGeom>
        </p:spPr>
      </p:pic>
      <p:sp>
        <p:nvSpPr>
          <p:cNvPr id="15" name="TextBox 14"/>
          <p:cNvSpPr txBox="1"/>
          <p:nvPr userDrawn="1"/>
        </p:nvSpPr>
        <p:spPr>
          <a:xfrm>
            <a:off x="6921693" y="3842921"/>
            <a:ext cx="366906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 WIDA Consortium is made up of 40 U.S. states, territories, and education agencies. Additional programs include WIDA International School Consortium, WIDA Early Years, and WIDA </a:t>
            </a:r>
            <a:r>
              <a:rPr kumimoji="0" lang="en-US" sz="1200" b="0" i="0" u="none" strike="noStrike" kern="1200" cap="none" spc="0" normalizeH="0" baseline="0" noProof="0" err="1">
                <a:ln>
                  <a:noFill/>
                </a:ln>
                <a:solidFill>
                  <a:prstClr val="black"/>
                </a:solidFill>
                <a:effectLst/>
                <a:uLnTx/>
                <a:uFillTx/>
                <a:latin typeface="+mn-lt"/>
                <a:ea typeface="+mn-ea"/>
                <a:cs typeface="+mn-cs"/>
              </a:rPr>
              <a:t>Español</a:t>
            </a:r>
            <a:r>
              <a:rPr kumimoji="0" lang="en-US" sz="1200" b="0" i="0" u="none" strike="noStrike" kern="1200" cap="none" spc="0" normalizeH="0" baseline="0" noProof="0">
                <a:ln>
                  <a:noFill/>
                </a:ln>
                <a:solidFill>
                  <a:prstClr val="black"/>
                </a:solidFill>
                <a:effectLst/>
                <a:uLnTx/>
                <a:uFillTx/>
                <a:latin typeface="+mn-lt"/>
                <a:ea typeface="+mn-ea"/>
                <a:cs typeface="+mn-cs"/>
              </a:rPr>
              <a:t>.</a:t>
            </a:r>
            <a:endParaRPr lang="en-US"/>
          </a:p>
        </p:txBody>
      </p:sp>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154192" y="992058"/>
            <a:ext cx="3204064" cy="2659372"/>
          </a:xfrm>
          <a:prstGeom prst="rect">
            <a:avLst/>
          </a:prstGeom>
        </p:spPr>
      </p:pic>
    </p:spTree>
    <p:extLst>
      <p:ext uri="{BB962C8B-B14F-4D97-AF65-F5344CB8AC3E}">
        <p14:creationId xmlns:p14="http://schemas.microsoft.com/office/powerpoint/2010/main" val="137865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p:cNvSpPr>
            <a:spLocks noGrp="1"/>
          </p:cNvSpPr>
          <p:nvPr>
            <p:ph type="ctrTitle" hasCustomPrompt="1"/>
          </p:nvPr>
        </p:nvSpPr>
        <p:spPr>
          <a:xfrm>
            <a:off x="413886" y="1607127"/>
            <a:ext cx="11463689" cy="3246581"/>
          </a:xfrm>
        </p:spPr>
        <p:txBody>
          <a:bodyPr anchor="b">
            <a:normAutofit/>
          </a:bodyPr>
          <a:lstStyle>
            <a:lvl1pPr marL="0" indent="0" algn="ctr" defTabSz="457200" rtl="0" eaLnBrk="1" latinLnBrk="0" hangingPunct="1">
              <a:lnSpc>
                <a:spcPct val="150000"/>
              </a:lnSpc>
              <a:spcBef>
                <a:spcPct val="20000"/>
              </a:spcBef>
              <a:buFont typeface="Arial"/>
              <a:buNone/>
              <a:defRPr lang="en-US" sz="4400" b="1" kern="1200" baseline="0" dirty="0">
                <a:solidFill>
                  <a:schemeClr val="bg1"/>
                </a:solidFill>
                <a:latin typeface="Calibri" panose="020F0502020204030204" pitchFamily="34" charset="0"/>
                <a:ea typeface="+mn-ea"/>
                <a:cs typeface="Helvetica"/>
              </a:defRPr>
            </a:lvl1pPr>
          </a:lstStyle>
          <a:p>
            <a:pPr>
              <a:lnSpc>
                <a:spcPct val="150000"/>
              </a:lnSpc>
            </a:pPr>
            <a:r>
              <a:rPr lang="en-US" sz="4400" b="1">
                <a:solidFill>
                  <a:schemeClr val="bg1"/>
                </a:solidFill>
                <a:latin typeface="Calibri" panose="020F0502020204030204" pitchFamily="34" charset="0"/>
                <a:cs typeface="Helvetica"/>
              </a:rPr>
              <a:t>Workshop Title</a:t>
            </a:r>
            <a:br>
              <a:rPr lang="en-US" sz="4400" b="1">
                <a:solidFill>
                  <a:schemeClr val="bg1"/>
                </a:solidFill>
                <a:latin typeface="Calibri" panose="020F0502020204030204" pitchFamily="34" charset="0"/>
                <a:cs typeface="Helvetica"/>
              </a:rPr>
            </a:br>
            <a:endParaRPr lang="en-US" sz="4400" b="1">
              <a:solidFill>
                <a:schemeClr val="bg1"/>
              </a:solidFill>
              <a:latin typeface="Calibri" panose="020F0502020204030204" pitchFamily="34" charset="0"/>
              <a:cs typeface="Helvetica"/>
            </a:endParaRPr>
          </a:p>
        </p:txBody>
      </p:sp>
      <p:sp>
        <p:nvSpPr>
          <p:cNvPr id="11" name="Text Placeholder 10"/>
          <p:cNvSpPr>
            <a:spLocks noGrp="1"/>
          </p:cNvSpPr>
          <p:nvPr>
            <p:ph type="body" sz="quarter" idx="10" hasCustomPrompt="1"/>
          </p:nvPr>
        </p:nvSpPr>
        <p:spPr>
          <a:xfrm>
            <a:off x="414238" y="4996296"/>
            <a:ext cx="11463337" cy="480868"/>
          </a:xfrm>
        </p:spPr>
        <p:txBody>
          <a:bodyPr/>
          <a:lstStyle>
            <a:lvl1pPr marL="0" indent="0" algn="ctr">
              <a:buNone/>
              <a:defRPr baseline="0">
                <a:solidFill>
                  <a:schemeClr val="bg1"/>
                </a:solidFill>
              </a:defRPr>
            </a:lvl1pPr>
          </a:lstStyle>
          <a:p>
            <a:pPr lvl="0"/>
            <a:r>
              <a:rPr lang="en-US"/>
              <a:t>Date and Location</a:t>
            </a:r>
          </a:p>
        </p:txBody>
      </p:sp>
      <p:sp>
        <p:nvSpPr>
          <p:cNvPr id="12" name="Text Placeholder 10"/>
          <p:cNvSpPr>
            <a:spLocks noGrp="1"/>
          </p:cNvSpPr>
          <p:nvPr>
            <p:ph type="body" sz="quarter" idx="11" hasCustomPrompt="1"/>
          </p:nvPr>
        </p:nvSpPr>
        <p:spPr>
          <a:xfrm>
            <a:off x="414238" y="5619751"/>
            <a:ext cx="11463337" cy="480868"/>
          </a:xfrm>
        </p:spPr>
        <p:txBody>
          <a:bodyPr/>
          <a:lstStyle>
            <a:lvl1pPr marL="0" indent="0" algn="ctr">
              <a:buNone/>
              <a:defRPr baseline="0">
                <a:solidFill>
                  <a:schemeClr val="bg1"/>
                </a:solidFill>
              </a:defRPr>
            </a:lvl1pPr>
          </a:lstStyle>
          <a:p>
            <a:pPr lvl="0"/>
            <a:r>
              <a:rPr lang="en-US"/>
              <a:t>Facilitator</a:t>
            </a:r>
          </a:p>
        </p:txBody>
      </p:sp>
      <p:sp>
        <p:nvSpPr>
          <p:cNvPr id="7" name="TextBox 6"/>
          <p:cNvSpPr txBox="1"/>
          <p:nvPr userDrawn="1"/>
        </p:nvSpPr>
        <p:spPr>
          <a:xfrm>
            <a:off x="4428510" y="6601080"/>
            <a:ext cx="3434439" cy="246221"/>
          </a:xfrm>
          <a:prstGeom prst="rect">
            <a:avLst/>
          </a:prstGeom>
          <a:noFill/>
        </p:spPr>
        <p:txBody>
          <a:bodyPr wrap="square" rtlCol="0">
            <a:spAutoFit/>
          </a:bodyPr>
          <a:lstStyle/>
          <a:p>
            <a:r>
              <a:rPr lang="en-US" sz="1000">
                <a:solidFill>
                  <a:schemeClr val="bg2"/>
                </a:solidFill>
              </a:rPr>
              <a:t>©2021 Board of Regents of the University of Wisconsin System</a:t>
            </a:r>
          </a:p>
        </p:txBody>
      </p:sp>
    </p:spTree>
    <p:extLst>
      <p:ext uri="{BB962C8B-B14F-4D97-AF65-F5344CB8AC3E}">
        <p14:creationId xmlns:p14="http://schemas.microsoft.com/office/powerpoint/2010/main" val="344488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F9F4137-0069-A048-B3C3-571F5D17EBA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04839" y="991690"/>
            <a:ext cx="6139484" cy="612698"/>
          </a:xfrm>
          <a:prstGeom prst="rect">
            <a:avLst/>
          </a:prstGeom>
        </p:spPr>
      </p:pic>
      <p:sp>
        <p:nvSpPr>
          <p:cNvPr id="8" name="TextBox 22">
            <a:extLst>
              <a:ext uri="{FF2B5EF4-FFF2-40B4-BE49-F238E27FC236}">
                <a16:creationId xmlns:a16="http://schemas.microsoft.com/office/drawing/2014/main" id="{7997AAA3-A617-4142-8E7C-7F19BAA4B409}"/>
              </a:ext>
            </a:extLst>
          </p:cNvPr>
          <p:cNvSpPr txBox="1"/>
          <p:nvPr userDrawn="1"/>
        </p:nvSpPr>
        <p:spPr>
          <a:xfrm>
            <a:off x="1956450" y="5343089"/>
            <a:ext cx="843626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n-lt"/>
                <a:ea typeface="+mn-ea"/>
                <a:cs typeface="+mn-cs"/>
              </a:rPr>
              <a:t>Visit us at </a:t>
            </a:r>
            <a:r>
              <a:rPr kumimoji="0" lang="en-US" sz="2800" b="0" i="0" u="none" strike="noStrike" kern="1200" cap="none" spc="0" normalizeH="0" baseline="0" noProof="0">
                <a:ln>
                  <a:noFill/>
                </a:ln>
                <a:solidFill>
                  <a:srgbClr val="3C98D7"/>
                </a:solidFill>
                <a:effectLst/>
                <a:uLnTx/>
                <a:uFillTx/>
                <a:latin typeface="+mn-lt"/>
                <a:ea typeface="+mn-ea"/>
                <a:cs typeface="+mn-cs"/>
              </a:rPr>
              <a:t>wida.wisc.edu </a:t>
            </a:r>
            <a:r>
              <a:rPr kumimoji="0" lang="en-US" sz="2800" b="0" i="0" u="none" strike="noStrike" kern="1200" cap="none" spc="0" normalizeH="0" baseline="0" noProof="0">
                <a:ln>
                  <a:noFill/>
                </a:ln>
                <a:solidFill>
                  <a:prstClr val="black"/>
                </a:solidFill>
                <a:effectLst/>
                <a:uLnTx/>
                <a:uFillTx/>
                <a:latin typeface="+mn-lt"/>
                <a:ea typeface="+mn-ea"/>
                <a:cs typeface="+mn-cs"/>
              </a:rPr>
              <a:t>or email </a:t>
            </a:r>
            <a:r>
              <a:rPr kumimoji="0" lang="en-US" sz="2800" b="0" i="0" u="none" strike="noStrike" kern="1200" cap="none" spc="0" normalizeH="0" baseline="0" noProof="0">
                <a:ln>
                  <a:noFill/>
                </a:ln>
                <a:solidFill>
                  <a:srgbClr val="3C98D7"/>
                </a:solidFill>
                <a:effectLst/>
                <a:uLnTx/>
                <a:uFillTx/>
                <a:latin typeface="+mn-lt"/>
                <a:ea typeface="+mn-ea"/>
                <a:cs typeface="+mn-cs"/>
              </a:rPr>
              <a:t>help@wida.us</a:t>
            </a:r>
            <a:endParaRPr lang="en-US" sz="2800">
              <a:solidFill>
                <a:srgbClr val="3C98D7"/>
              </a:solidFill>
            </a:endParaRPr>
          </a:p>
        </p:txBody>
      </p:sp>
      <p:grpSp>
        <p:nvGrpSpPr>
          <p:cNvPr id="22" name="Group 21"/>
          <p:cNvGrpSpPr/>
          <p:nvPr userDrawn="1"/>
        </p:nvGrpSpPr>
        <p:grpSpPr>
          <a:xfrm>
            <a:off x="1814408" y="4000341"/>
            <a:ext cx="8565693" cy="585975"/>
            <a:chOff x="196707" y="4000341"/>
            <a:chExt cx="8565693" cy="585975"/>
          </a:xfrm>
        </p:grpSpPr>
        <p:sp>
          <p:nvSpPr>
            <p:cNvPr id="26" name="TextBox 25">
              <a:extLst>
                <a:ext uri="{FF2B5EF4-FFF2-40B4-BE49-F238E27FC236}">
                  <a16:creationId xmlns:a16="http://schemas.microsoft.com/office/drawing/2014/main" id="{735C1F2E-AB47-D942-A0F3-E10D09DA0892}"/>
                </a:ext>
              </a:extLst>
            </p:cNvPr>
            <p:cNvSpPr txBox="1"/>
            <p:nvPr userDrawn="1"/>
          </p:nvSpPr>
          <p:spPr>
            <a:xfrm>
              <a:off x="196707" y="4000341"/>
              <a:ext cx="185529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Twitter: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@WIDA_UW</a:t>
              </a:r>
            </a:p>
          </p:txBody>
        </p:sp>
        <p:sp>
          <p:nvSpPr>
            <p:cNvPr id="27" name="TextBox 26">
              <a:extLst>
                <a:ext uri="{FF2B5EF4-FFF2-40B4-BE49-F238E27FC236}">
                  <a16:creationId xmlns:a16="http://schemas.microsoft.com/office/drawing/2014/main" id="{DDA116B6-2F03-434C-B212-DD952CB1D48E}"/>
                </a:ext>
              </a:extLst>
            </p:cNvPr>
            <p:cNvSpPr txBox="1"/>
            <p:nvPr userDrawn="1"/>
          </p:nvSpPr>
          <p:spPr>
            <a:xfrm>
              <a:off x="2612305" y="4000341"/>
              <a:ext cx="153489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Facebook: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@WIDA.UW</a:t>
              </a:r>
            </a:p>
          </p:txBody>
        </p:sp>
        <p:sp>
          <p:nvSpPr>
            <p:cNvPr id="28" name="TextBox 27">
              <a:extLst>
                <a:ext uri="{FF2B5EF4-FFF2-40B4-BE49-F238E27FC236}">
                  <a16:creationId xmlns:a16="http://schemas.microsoft.com/office/drawing/2014/main" id="{476DE783-D218-3144-AEE7-79DF79FC33A0}"/>
                </a:ext>
              </a:extLst>
            </p:cNvPr>
            <p:cNvSpPr txBox="1"/>
            <p:nvPr userDrawn="1"/>
          </p:nvSpPr>
          <p:spPr>
            <a:xfrm>
              <a:off x="6928704" y="4000341"/>
              <a:ext cx="183369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LinkedIn: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@WIDA-UW</a:t>
              </a:r>
            </a:p>
          </p:txBody>
        </p:sp>
        <p:sp>
          <p:nvSpPr>
            <p:cNvPr id="29" name="TextBox 28">
              <a:extLst>
                <a:ext uri="{FF2B5EF4-FFF2-40B4-BE49-F238E27FC236}">
                  <a16:creationId xmlns:a16="http://schemas.microsoft.com/office/drawing/2014/main" id="{DDA116B6-2F03-434C-B212-DD952CB1D48E}"/>
                </a:ext>
              </a:extLst>
            </p:cNvPr>
            <p:cNvSpPr txBox="1"/>
            <p:nvPr userDrawn="1"/>
          </p:nvSpPr>
          <p:spPr>
            <a:xfrm>
              <a:off x="4809505" y="4001541"/>
              <a:ext cx="153489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Instagram: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@WIDA_UW</a:t>
              </a:r>
            </a:p>
          </p:txBody>
        </p:sp>
      </p:grpSp>
      <p:sp>
        <p:nvSpPr>
          <p:cNvPr id="20" name="TextBox 19"/>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pic>
        <p:nvPicPr>
          <p:cNvPr id="37" name="Picture 3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96734" y="2637583"/>
            <a:ext cx="1371600" cy="1371600"/>
          </a:xfrm>
          <a:prstGeom prst="rect">
            <a:avLst/>
          </a:prstGeom>
        </p:spPr>
      </p:pic>
      <p:pic>
        <p:nvPicPr>
          <p:cNvPr id="38" name="Picture 3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04938" y="2205246"/>
            <a:ext cx="2286000" cy="2286000"/>
          </a:xfrm>
          <a:prstGeom prst="rect">
            <a:avLst/>
          </a:prstGeom>
        </p:spPr>
      </p:pic>
      <p:pic>
        <p:nvPicPr>
          <p:cNvPr id="39" name="Picture 3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35162" y="2708166"/>
            <a:ext cx="1275420" cy="1280160"/>
          </a:xfrm>
          <a:prstGeom prst="rect">
            <a:avLst/>
          </a:prstGeom>
        </p:spPr>
      </p:pic>
      <p:pic>
        <p:nvPicPr>
          <p:cNvPr id="40" name="Picture 3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479472" y="2625830"/>
            <a:ext cx="1371600" cy="1371600"/>
          </a:xfrm>
          <a:prstGeom prst="rect">
            <a:avLst/>
          </a:prstGeom>
        </p:spPr>
      </p:pic>
    </p:spTree>
    <p:extLst>
      <p:ext uri="{BB962C8B-B14F-4D97-AF65-F5344CB8AC3E}">
        <p14:creationId xmlns:p14="http://schemas.microsoft.com/office/powerpoint/2010/main" val="3395558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1F9F4137-0069-A048-B3C3-571F5D17EBA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04839" y="991690"/>
            <a:ext cx="6139484" cy="612698"/>
          </a:xfrm>
          <a:prstGeom prst="rect">
            <a:avLst/>
          </a:prstGeom>
        </p:spPr>
      </p:pic>
      <p:sp>
        <p:nvSpPr>
          <p:cNvPr id="21" name="TextBox 22">
            <a:extLst>
              <a:ext uri="{FF2B5EF4-FFF2-40B4-BE49-F238E27FC236}">
                <a16:creationId xmlns:a16="http://schemas.microsoft.com/office/drawing/2014/main" id="{7997AAA3-A617-4142-8E7C-7F19BAA4B409}"/>
              </a:ext>
            </a:extLst>
          </p:cNvPr>
          <p:cNvSpPr txBox="1"/>
          <p:nvPr userDrawn="1"/>
        </p:nvSpPr>
        <p:spPr>
          <a:xfrm>
            <a:off x="1956450" y="5343089"/>
            <a:ext cx="843626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mn-lt"/>
                <a:ea typeface="+mn-ea"/>
                <a:cs typeface="+mn-cs"/>
              </a:rPr>
              <a:t>Visit us at </a:t>
            </a:r>
            <a:r>
              <a:rPr kumimoji="0" lang="en-US" sz="2800" b="0" i="0" u="none" strike="noStrike" kern="1200" cap="none" spc="0" normalizeH="0" baseline="0" noProof="0">
                <a:ln>
                  <a:noFill/>
                </a:ln>
                <a:solidFill>
                  <a:srgbClr val="3C98D7"/>
                </a:solidFill>
                <a:effectLst/>
                <a:uLnTx/>
                <a:uFillTx/>
                <a:latin typeface="+mn-lt"/>
                <a:ea typeface="+mn-ea"/>
                <a:cs typeface="+mn-cs"/>
              </a:rPr>
              <a:t>wida.wisc.edu </a:t>
            </a:r>
            <a:r>
              <a:rPr kumimoji="0" lang="en-US" sz="2800" b="0" i="0" u="none" strike="noStrike" kern="1200" cap="none" spc="0" normalizeH="0" baseline="0" noProof="0">
                <a:ln>
                  <a:noFill/>
                </a:ln>
                <a:solidFill>
                  <a:prstClr val="black"/>
                </a:solidFill>
                <a:effectLst/>
                <a:uLnTx/>
                <a:uFillTx/>
                <a:latin typeface="+mn-lt"/>
                <a:ea typeface="+mn-ea"/>
                <a:cs typeface="+mn-cs"/>
              </a:rPr>
              <a:t>or email </a:t>
            </a:r>
            <a:r>
              <a:rPr kumimoji="0" lang="en-US" sz="2800" b="0" i="0" u="none" strike="noStrike" kern="1200" cap="none" spc="0" normalizeH="0" baseline="0" noProof="0">
                <a:ln>
                  <a:noFill/>
                </a:ln>
                <a:solidFill>
                  <a:srgbClr val="3C98D7"/>
                </a:solidFill>
                <a:effectLst/>
                <a:uLnTx/>
                <a:uFillTx/>
                <a:latin typeface="+mn-lt"/>
                <a:ea typeface="+mn-ea"/>
                <a:cs typeface="+mn-cs"/>
              </a:rPr>
              <a:t>help@wida.us</a:t>
            </a:r>
            <a:endParaRPr lang="en-US" sz="2800">
              <a:solidFill>
                <a:srgbClr val="3C98D7"/>
              </a:solidFill>
            </a:endParaRPr>
          </a:p>
        </p:txBody>
      </p:sp>
      <p:grpSp>
        <p:nvGrpSpPr>
          <p:cNvPr id="22" name="Group 21"/>
          <p:cNvGrpSpPr/>
          <p:nvPr userDrawn="1"/>
        </p:nvGrpSpPr>
        <p:grpSpPr>
          <a:xfrm>
            <a:off x="1814408" y="4000341"/>
            <a:ext cx="8565693" cy="585975"/>
            <a:chOff x="196707" y="4000341"/>
            <a:chExt cx="8565693" cy="585975"/>
          </a:xfrm>
        </p:grpSpPr>
        <p:sp>
          <p:nvSpPr>
            <p:cNvPr id="26" name="TextBox 25">
              <a:extLst>
                <a:ext uri="{FF2B5EF4-FFF2-40B4-BE49-F238E27FC236}">
                  <a16:creationId xmlns:a16="http://schemas.microsoft.com/office/drawing/2014/main" id="{735C1F2E-AB47-D942-A0F3-E10D09DA0892}"/>
                </a:ext>
              </a:extLst>
            </p:cNvPr>
            <p:cNvSpPr txBox="1"/>
            <p:nvPr userDrawn="1"/>
          </p:nvSpPr>
          <p:spPr>
            <a:xfrm>
              <a:off x="196707" y="4000341"/>
              <a:ext cx="185529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Twitter: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@WIDA_UW</a:t>
              </a:r>
            </a:p>
          </p:txBody>
        </p:sp>
        <p:sp>
          <p:nvSpPr>
            <p:cNvPr id="27" name="TextBox 26">
              <a:extLst>
                <a:ext uri="{FF2B5EF4-FFF2-40B4-BE49-F238E27FC236}">
                  <a16:creationId xmlns:a16="http://schemas.microsoft.com/office/drawing/2014/main" id="{DDA116B6-2F03-434C-B212-DD952CB1D48E}"/>
                </a:ext>
              </a:extLst>
            </p:cNvPr>
            <p:cNvSpPr txBox="1"/>
            <p:nvPr userDrawn="1"/>
          </p:nvSpPr>
          <p:spPr>
            <a:xfrm>
              <a:off x="2612305" y="4000341"/>
              <a:ext cx="153489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Facebook: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@WIDA.UW</a:t>
              </a:r>
            </a:p>
          </p:txBody>
        </p:sp>
        <p:sp>
          <p:nvSpPr>
            <p:cNvPr id="28" name="TextBox 27">
              <a:extLst>
                <a:ext uri="{FF2B5EF4-FFF2-40B4-BE49-F238E27FC236}">
                  <a16:creationId xmlns:a16="http://schemas.microsoft.com/office/drawing/2014/main" id="{476DE783-D218-3144-AEE7-79DF79FC33A0}"/>
                </a:ext>
              </a:extLst>
            </p:cNvPr>
            <p:cNvSpPr txBox="1"/>
            <p:nvPr userDrawn="1"/>
          </p:nvSpPr>
          <p:spPr>
            <a:xfrm>
              <a:off x="6928704" y="4000341"/>
              <a:ext cx="1833696"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LinkedIn: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@WIDA-UW</a:t>
              </a:r>
            </a:p>
          </p:txBody>
        </p:sp>
        <p:sp>
          <p:nvSpPr>
            <p:cNvPr id="29" name="TextBox 28">
              <a:extLst>
                <a:ext uri="{FF2B5EF4-FFF2-40B4-BE49-F238E27FC236}">
                  <a16:creationId xmlns:a16="http://schemas.microsoft.com/office/drawing/2014/main" id="{DDA116B6-2F03-434C-B212-DD952CB1D48E}"/>
                </a:ext>
              </a:extLst>
            </p:cNvPr>
            <p:cNvSpPr txBox="1"/>
            <p:nvPr userDrawn="1"/>
          </p:nvSpPr>
          <p:spPr>
            <a:xfrm>
              <a:off x="4809505" y="4001541"/>
              <a:ext cx="153489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On Instagram: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@WIDA_UW</a:t>
              </a:r>
            </a:p>
          </p:txBody>
        </p:sp>
      </p:grpSp>
      <p:sp>
        <p:nvSpPr>
          <p:cNvPr id="20" name="TextBox 19"/>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pic>
        <p:nvPicPr>
          <p:cNvPr id="37" name="Picture 3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96734" y="2637583"/>
            <a:ext cx="1371600" cy="1371600"/>
          </a:xfrm>
          <a:prstGeom prst="rect">
            <a:avLst/>
          </a:prstGeom>
        </p:spPr>
      </p:pic>
      <p:pic>
        <p:nvPicPr>
          <p:cNvPr id="38" name="Picture 3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604938" y="2205246"/>
            <a:ext cx="2286000" cy="2286000"/>
          </a:xfrm>
          <a:prstGeom prst="rect">
            <a:avLst/>
          </a:prstGeom>
        </p:spPr>
      </p:pic>
      <p:pic>
        <p:nvPicPr>
          <p:cNvPr id="39" name="Picture 3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35162" y="2708166"/>
            <a:ext cx="1275420" cy="1280160"/>
          </a:xfrm>
          <a:prstGeom prst="rect">
            <a:avLst/>
          </a:prstGeom>
        </p:spPr>
      </p:pic>
      <p:pic>
        <p:nvPicPr>
          <p:cNvPr id="40" name="Picture 3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479472" y="2625830"/>
            <a:ext cx="1371600" cy="1371600"/>
          </a:xfrm>
          <a:prstGeom prst="rect">
            <a:avLst/>
          </a:prstGeom>
        </p:spPr>
      </p:pic>
    </p:spTree>
    <p:extLst>
      <p:ext uri="{BB962C8B-B14F-4D97-AF65-F5344CB8AC3E}">
        <p14:creationId xmlns:p14="http://schemas.microsoft.com/office/powerpoint/2010/main" val="30482906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Title 1">
            <a:extLst>
              <a:ext uri="{FF2B5EF4-FFF2-40B4-BE49-F238E27FC236}">
                <a16:creationId xmlns:a16="http://schemas.microsoft.com/office/drawing/2014/main" id="{ECF8012B-530B-46AA-9DCA-4DD0656CAB4A}"/>
              </a:ext>
            </a:extLst>
          </p:cNvPr>
          <p:cNvSpPr>
            <a:spLocks noGrp="1"/>
          </p:cNvSpPr>
          <p:nvPr>
            <p:ph type="title"/>
          </p:nvPr>
        </p:nvSpPr>
        <p:spPr>
          <a:xfrm>
            <a:off x="413858" y="461395"/>
            <a:ext cx="11285988" cy="1229295"/>
          </a:xfrm>
        </p:spPr>
        <p:txBody>
          <a:bodyPr>
            <a:normAutofit/>
          </a:bodyPr>
          <a:lstStyle/>
          <a:p>
            <a:pPr algn="ctr"/>
            <a:r>
              <a:rPr lang="en-US">
                <a:cs typeface="Calibri"/>
              </a:rPr>
              <a:t>Stay Connected with #WIDA Facebook Groups</a:t>
            </a:r>
          </a:p>
        </p:txBody>
      </p:sp>
      <p:sp>
        <p:nvSpPr>
          <p:cNvPr id="37" name="TextBox 36"/>
          <p:cNvSpPr txBox="1"/>
          <p:nvPr userDrawn="1"/>
        </p:nvSpPr>
        <p:spPr>
          <a:xfrm>
            <a:off x="5393933" y="1731196"/>
            <a:ext cx="5779214" cy="1477328"/>
          </a:xfrm>
          <a:prstGeom prst="rect">
            <a:avLst/>
          </a:prstGeom>
          <a:noFill/>
        </p:spPr>
        <p:txBody>
          <a:bodyPr wrap="square" rtlCol="0">
            <a:spAutoFit/>
          </a:bodyPr>
          <a:lstStyle/>
          <a:p>
            <a:r>
              <a:rPr lang="en-US" sz="2000" b="1"/>
              <a:t>WIDA Educator Exchange</a:t>
            </a:r>
          </a:p>
          <a:p>
            <a:r>
              <a:rPr lang="en-US"/>
              <a:t>A space to exchange ideas, share resources, and engage in discussions to help multilingual learners succeed. </a:t>
            </a:r>
          </a:p>
          <a:p>
            <a:endParaRPr lang="en-US" b="1"/>
          </a:p>
          <a:p>
            <a:r>
              <a:rPr lang="en-US" sz="1600"/>
              <a:t>www.facebook.com/groups/WIDAEducators</a:t>
            </a:r>
          </a:p>
        </p:txBody>
      </p:sp>
      <p:sp>
        <p:nvSpPr>
          <p:cNvPr id="38" name="TextBox 37"/>
          <p:cNvSpPr txBox="1"/>
          <p:nvPr userDrawn="1"/>
        </p:nvSpPr>
        <p:spPr>
          <a:xfrm>
            <a:off x="5393933" y="4212405"/>
            <a:ext cx="5779214" cy="2062103"/>
          </a:xfrm>
          <a:prstGeom prst="rect">
            <a:avLst/>
          </a:prstGeom>
          <a:noFill/>
        </p:spPr>
        <p:txBody>
          <a:bodyPr wrap="square" rtlCol="0">
            <a:spAutoFit/>
          </a:bodyPr>
          <a:lstStyle/>
          <a:p>
            <a:r>
              <a:rPr lang="en-US" sz="2000" b="1"/>
              <a:t>Supporting Success for Multilingual Learners </a:t>
            </a:r>
          </a:p>
          <a:p>
            <a:r>
              <a:rPr lang="en-US" sz="2000" b="1"/>
              <a:t>with Disabilities</a:t>
            </a:r>
          </a:p>
          <a:p>
            <a:r>
              <a:rPr lang="en-US"/>
              <a:t>A space to exchange ideas, share resources, and engage in discussion to help multilingual learners with disabilities succeed.</a:t>
            </a:r>
          </a:p>
          <a:p>
            <a:endParaRPr lang="en-US"/>
          </a:p>
          <a:p>
            <a:r>
              <a:rPr lang="en-US" sz="1600"/>
              <a:t>www.facebook.com/groups/successformllswithdisabilities</a:t>
            </a:r>
          </a:p>
        </p:txBody>
      </p:sp>
      <p:pic>
        <p:nvPicPr>
          <p:cNvPr id="39" name="Picture 3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4746" y="4290645"/>
            <a:ext cx="3315839" cy="1730706"/>
          </a:xfrm>
          <a:prstGeom prst="rect">
            <a:avLst/>
          </a:prstGeom>
        </p:spPr>
      </p:pic>
      <p:pic>
        <p:nvPicPr>
          <p:cNvPr id="40" name="Content Placeholder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54746" y="1826162"/>
            <a:ext cx="3290719" cy="1851029"/>
          </a:xfrm>
          <a:prstGeom prst="rect">
            <a:avLst/>
          </a:prstGeom>
        </p:spPr>
      </p:pic>
      <p:sp>
        <p:nvSpPr>
          <p:cNvPr id="41" name="TextBox 40"/>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202035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ference (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
        <p:nvSpPr>
          <p:cNvPr id="14" name="Title 1">
            <a:extLst>
              <a:ext uri="{FF2B5EF4-FFF2-40B4-BE49-F238E27FC236}">
                <a16:creationId xmlns:a16="http://schemas.microsoft.com/office/drawing/2014/main" id="{ECF8012B-530B-46AA-9DCA-4DD0656CAB4A}"/>
              </a:ext>
            </a:extLst>
          </p:cNvPr>
          <p:cNvSpPr>
            <a:spLocks noGrp="1"/>
          </p:cNvSpPr>
          <p:nvPr>
            <p:ph type="title"/>
          </p:nvPr>
        </p:nvSpPr>
        <p:spPr>
          <a:xfrm>
            <a:off x="413858" y="461395"/>
            <a:ext cx="11285988" cy="1229295"/>
          </a:xfrm>
        </p:spPr>
        <p:txBody>
          <a:bodyPr>
            <a:normAutofit/>
          </a:bodyPr>
          <a:lstStyle/>
          <a:p>
            <a:pPr algn="ctr"/>
            <a:r>
              <a:rPr lang="en-US">
                <a:cs typeface="Calibri"/>
              </a:rPr>
              <a:t>Stay Connected with #WIDA Facebook Groups</a:t>
            </a:r>
          </a:p>
        </p:txBody>
      </p:sp>
      <p:sp>
        <p:nvSpPr>
          <p:cNvPr id="16" name="TextBox 15"/>
          <p:cNvSpPr txBox="1"/>
          <p:nvPr userDrawn="1"/>
        </p:nvSpPr>
        <p:spPr>
          <a:xfrm>
            <a:off x="5393933" y="1731196"/>
            <a:ext cx="5779214" cy="1477328"/>
          </a:xfrm>
          <a:prstGeom prst="rect">
            <a:avLst/>
          </a:prstGeom>
          <a:noFill/>
        </p:spPr>
        <p:txBody>
          <a:bodyPr wrap="square" rtlCol="0">
            <a:spAutoFit/>
          </a:bodyPr>
          <a:lstStyle/>
          <a:p>
            <a:r>
              <a:rPr lang="en-US" sz="2000" b="1"/>
              <a:t>WIDA Educator Exchange</a:t>
            </a:r>
          </a:p>
          <a:p>
            <a:r>
              <a:rPr lang="en-US"/>
              <a:t>A space to exchange ideas, share resources, and engage in discussions to help multilingual learners succeed. </a:t>
            </a:r>
          </a:p>
          <a:p>
            <a:endParaRPr lang="en-US" b="1"/>
          </a:p>
          <a:p>
            <a:r>
              <a:rPr lang="en-US" sz="1600"/>
              <a:t>www.facebook.com/groups/WIDAEducators</a:t>
            </a:r>
          </a:p>
        </p:txBody>
      </p:sp>
      <p:sp>
        <p:nvSpPr>
          <p:cNvPr id="17" name="TextBox 16"/>
          <p:cNvSpPr txBox="1"/>
          <p:nvPr userDrawn="1"/>
        </p:nvSpPr>
        <p:spPr>
          <a:xfrm>
            <a:off x="5393933" y="4212405"/>
            <a:ext cx="5779214" cy="2062103"/>
          </a:xfrm>
          <a:prstGeom prst="rect">
            <a:avLst/>
          </a:prstGeom>
          <a:noFill/>
        </p:spPr>
        <p:txBody>
          <a:bodyPr wrap="square" rtlCol="0">
            <a:spAutoFit/>
          </a:bodyPr>
          <a:lstStyle/>
          <a:p>
            <a:r>
              <a:rPr lang="en-US" sz="2000" b="1"/>
              <a:t>Supporting Success for Multilingual Learners </a:t>
            </a:r>
          </a:p>
          <a:p>
            <a:r>
              <a:rPr lang="en-US" sz="2000" b="1"/>
              <a:t>with Disabilities</a:t>
            </a:r>
          </a:p>
          <a:p>
            <a:r>
              <a:rPr lang="en-US"/>
              <a:t>A space to exchange ideas, share resources, and engage in discussion to help multilingual learners with disabilities succeed.</a:t>
            </a:r>
          </a:p>
          <a:p>
            <a:endParaRPr lang="en-US"/>
          </a:p>
          <a:p>
            <a:r>
              <a:rPr lang="en-US" sz="1600"/>
              <a:t>www.facebook.com/groups/successformllswithdisabilities</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54746" y="4290645"/>
            <a:ext cx="3315839" cy="1730706"/>
          </a:xfrm>
          <a:prstGeom prst="rect">
            <a:avLst/>
          </a:prstGeom>
        </p:spPr>
      </p:pic>
      <p:pic>
        <p:nvPicPr>
          <p:cNvPr id="19" name="Content Placeholder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54746" y="1826162"/>
            <a:ext cx="3290719" cy="1851029"/>
          </a:xfrm>
          <a:prstGeom prst="rect">
            <a:avLst/>
          </a:prstGeom>
        </p:spPr>
      </p:pic>
    </p:spTree>
    <p:extLst>
      <p:ext uri="{BB962C8B-B14F-4D97-AF65-F5344CB8AC3E}">
        <p14:creationId xmlns:p14="http://schemas.microsoft.com/office/powerpoint/2010/main" val="199259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Referenc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5566" y="539017"/>
            <a:ext cx="11277599" cy="1151673"/>
          </a:xfrm>
        </p:spPr>
        <p:txBody>
          <a:bodyPr>
            <a:normAutofit/>
          </a:bodyPr>
          <a:lstStyle>
            <a:lvl1pPr marL="0" indent="0" algn="l" defTabSz="685800" rtl="0" eaLnBrk="1" latinLnBrk="0" hangingPunct="1">
              <a:lnSpc>
                <a:spcPct val="150000"/>
              </a:lnSpc>
              <a:spcBef>
                <a:spcPts val="750"/>
              </a:spcBef>
              <a:buFont typeface="Arial" panose="020B0604020202020204" pitchFamily="34" charset="0"/>
              <a:buNone/>
              <a:defRPr lang="en-US" sz="3300" b="1" kern="1200" baseline="0" dirty="0">
                <a:solidFill>
                  <a:schemeClr val="tx1"/>
                </a:solidFill>
                <a:latin typeface="Calibri" panose="020F0502020204030204" pitchFamily="34" charset="0"/>
                <a:ea typeface="+mn-ea"/>
                <a:cs typeface="Helvetica"/>
              </a:defRPr>
            </a:lvl1pPr>
          </a:lstStyle>
          <a:p>
            <a:r>
              <a:rPr lang="en-US"/>
              <a:t>Slide Title</a:t>
            </a:r>
          </a:p>
        </p:txBody>
      </p:sp>
      <p:sp>
        <p:nvSpPr>
          <p:cNvPr id="3" name="Content Placeholder 2"/>
          <p:cNvSpPr>
            <a:spLocks noGrp="1"/>
          </p:cNvSpPr>
          <p:nvPr>
            <p:ph idx="1"/>
          </p:nvPr>
        </p:nvSpPr>
        <p:spPr>
          <a:xfrm>
            <a:off x="295565" y="1825625"/>
            <a:ext cx="11277600" cy="4351338"/>
          </a:xfrm>
        </p:spPr>
        <p:txBody>
          <a:bodyPr>
            <a:normAutofit/>
          </a:bodyPr>
          <a:lstStyle>
            <a:lvl1pPr>
              <a:lnSpc>
                <a:spcPct val="100000"/>
              </a:lnSpc>
              <a:spcBef>
                <a:spcPts val="450"/>
              </a:spcBef>
              <a:spcAft>
                <a:spcPts val="450"/>
              </a:spcAft>
              <a:defRPr lang="en-US" sz="2100" kern="1200" dirty="0" smtClean="0">
                <a:solidFill>
                  <a:schemeClr val="tx1"/>
                </a:solidFill>
                <a:latin typeface="+mn-lt"/>
                <a:ea typeface="+mn-ea"/>
                <a:cs typeface="+mn-cs"/>
              </a:defRPr>
            </a:lvl1pPr>
            <a:lvl2pPr>
              <a:lnSpc>
                <a:spcPct val="100000"/>
              </a:lnSpc>
              <a:spcBef>
                <a:spcPts val="450"/>
              </a:spcBef>
              <a:spcAft>
                <a:spcPts val="450"/>
              </a:spcAft>
              <a:defRPr lang="en-US" sz="2100" kern="1200" dirty="0" smtClean="0">
                <a:solidFill>
                  <a:schemeClr val="tx1"/>
                </a:solidFill>
                <a:latin typeface="+mn-lt"/>
                <a:ea typeface="+mn-ea"/>
                <a:cs typeface="+mn-cs"/>
              </a:defRPr>
            </a:lvl2pPr>
            <a:lvl3pPr>
              <a:lnSpc>
                <a:spcPct val="100000"/>
              </a:lnSpc>
              <a:spcBef>
                <a:spcPts val="450"/>
              </a:spcBef>
              <a:spcAft>
                <a:spcPts val="450"/>
              </a:spcAft>
              <a:defRPr lang="en-US" sz="2100" kern="1200" dirty="0" smtClean="0">
                <a:solidFill>
                  <a:schemeClr val="tx1"/>
                </a:solidFill>
                <a:latin typeface="+mn-lt"/>
                <a:ea typeface="+mn-ea"/>
                <a:cs typeface="+mn-cs"/>
              </a:defRPr>
            </a:lvl3pPr>
            <a:lvl4pPr>
              <a:lnSpc>
                <a:spcPct val="100000"/>
              </a:lnSpc>
              <a:spcBef>
                <a:spcPts val="450"/>
              </a:spcBef>
              <a:spcAft>
                <a:spcPts val="450"/>
              </a:spcAft>
              <a:defRPr lang="en-US" sz="2100" kern="1200" dirty="0" smtClean="0">
                <a:solidFill>
                  <a:schemeClr val="tx1"/>
                </a:solidFill>
                <a:latin typeface="+mn-lt"/>
                <a:ea typeface="+mn-ea"/>
                <a:cs typeface="+mn-cs"/>
              </a:defRPr>
            </a:lvl4pPr>
            <a:lvl5pPr>
              <a:lnSpc>
                <a:spcPct val="100000"/>
              </a:lnSpc>
              <a:spcBef>
                <a:spcPts val="450"/>
              </a:spcBef>
              <a:spcAft>
                <a:spcPts val="450"/>
              </a:spcAft>
              <a:defRPr lang="en-US" sz="21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10132437" y="180608"/>
            <a:ext cx="1901825" cy="446940"/>
          </a:xfrm>
        </p:spPr>
        <p:txBody>
          <a:bodyPr/>
          <a:lstStyle>
            <a:lvl1pPr marL="0" indent="0" algn="ctr">
              <a:buNone/>
              <a:defRPr baseline="0">
                <a:solidFill>
                  <a:schemeClr val="bg1"/>
                </a:solidFill>
              </a:defRPr>
            </a:lvl1pPr>
          </a:lstStyle>
          <a:p>
            <a:pPr lvl="0"/>
            <a:r>
              <a:rPr lang="en-US"/>
              <a:t>Pg 888-888</a:t>
            </a:r>
          </a:p>
        </p:txBody>
      </p:sp>
      <p:sp>
        <p:nvSpPr>
          <p:cNvPr id="6" name="TextBox 5"/>
          <p:cNvSpPr txBox="1"/>
          <p:nvPr userDrawn="1"/>
        </p:nvSpPr>
        <p:spPr>
          <a:xfrm>
            <a:off x="4378782" y="6611781"/>
            <a:ext cx="3434439" cy="207749"/>
          </a:xfrm>
          <a:prstGeom prst="rect">
            <a:avLst/>
          </a:prstGeom>
          <a:noFill/>
        </p:spPr>
        <p:txBody>
          <a:bodyPr wrap="square" rtlCol="0">
            <a:spAutoFit/>
          </a:bodyPr>
          <a:lstStyle/>
          <a:p>
            <a:r>
              <a:rPr lang="en-US" sz="750">
                <a:solidFill>
                  <a:schemeClr val="bg1">
                    <a:lumMod val="50000"/>
                  </a:schemeClr>
                </a:solidFill>
              </a:rPr>
              <a:t>©2020 Board of Regents of the University of Wisconsin System</a:t>
            </a:r>
          </a:p>
        </p:txBody>
      </p:sp>
    </p:spTree>
    <p:extLst>
      <p:ext uri="{BB962C8B-B14F-4D97-AF65-F5344CB8AC3E}">
        <p14:creationId xmlns:p14="http://schemas.microsoft.com/office/powerpoint/2010/main" val="276552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p:cNvSpPr>
            <a:spLocks noGrp="1"/>
          </p:cNvSpPr>
          <p:nvPr>
            <p:ph type="title" hasCustomPrompt="1"/>
          </p:nvPr>
        </p:nvSpPr>
        <p:spPr>
          <a:xfrm>
            <a:off x="4908885" y="266333"/>
            <a:ext cx="6997565" cy="1360336"/>
          </a:xfr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4400" b="1" kern="1200" dirty="0">
                <a:solidFill>
                  <a:schemeClr val="tx1"/>
                </a:solidFill>
                <a:latin typeface="Calibri" panose="020F0502020204030204" pitchFamily="34" charset="0"/>
                <a:ea typeface="+mn-ea"/>
                <a:cs typeface="Helvetica"/>
              </a:defRPr>
            </a:lvl1pPr>
          </a:lstStyle>
          <a:p>
            <a:r>
              <a:rPr lang="en-US"/>
              <a:t>Objectives</a:t>
            </a:r>
          </a:p>
        </p:txBody>
      </p:sp>
      <p:sp>
        <p:nvSpPr>
          <p:cNvPr id="4" name="Content Placeholder 3"/>
          <p:cNvSpPr>
            <a:spLocks noGrp="1"/>
          </p:cNvSpPr>
          <p:nvPr>
            <p:ph sz="half" idx="2"/>
          </p:nvPr>
        </p:nvSpPr>
        <p:spPr>
          <a:xfrm>
            <a:off x="4908885" y="1825625"/>
            <a:ext cx="6997566" cy="4296042"/>
          </a:xfrm>
        </p:spPr>
        <p:txBody>
          <a:bodyPr>
            <a:normAutofit/>
          </a:bodyPr>
          <a:lstStyle>
            <a:lvl1pPr marL="514350" indent="-514350">
              <a:buFont typeface="+mj-lt"/>
              <a:buAutoNum type="arabicPeriod"/>
              <a:defRPr sz="2800">
                <a:latin typeface="+mn-lt"/>
              </a:defRPr>
            </a:lvl1pPr>
            <a:lvl2pPr marL="914400" indent="-457200">
              <a:buFont typeface="+mj-lt"/>
              <a:buAutoNum type="arabicPeriod"/>
              <a:defRPr sz="2800">
                <a:latin typeface="+mn-lt"/>
              </a:defRPr>
            </a:lvl2pPr>
            <a:lvl3pPr marL="1371600" indent="-457200">
              <a:buFont typeface="+mj-lt"/>
              <a:buAutoNum type="arabicPeriod"/>
              <a:defRPr sz="2800">
                <a:latin typeface="+mn-lt"/>
              </a:defRPr>
            </a:lvl3pPr>
            <a:lvl4pPr marL="1714500" indent="-342900">
              <a:buFont typeface="+mj-lt"/>
              <a:buAutoNum type="arabicPeriod"/>
              <a:defRPr sz="2800">
                <a:latin typeface="+mn-lt"/>
              </a:defRPr>
            </a:lvl4pPr>
            <a:lvl5pPr marL="2171700" indent="-342900">
              <a:buFont typeface="+mj-lt"/>
              <a:buAutoNum type="arabicPeriod"/>
              <a:defRPr sz="2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0"/>
          </p:nvPr>
        </p:nvSpPr>
        <p:spPr>
          <a:xfrm>
            <a:off x="295275" y="266700"/>
            <a:ext cx="4424363" cy="585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355241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5565" y="539015"/>
            <a:ext cx="11277599" cy="1151673"/>
          </a:xfr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lang="en-US" sz="4400" b="1" kern="1200" baseline="0" dirty="0">
                <a:solidFill>
                  <a:schemeClr val="tx1"/>
                </a:solidFill>
                <a:latin typeface="Calibri" panose="020F0502020204030204" pitchFamily="34" charset="0"/>
                <a:ea typeface="+mn-ea"/>
                <a:cs typeface="Helvetica"/>
              </a:defRPr>
            </a:lvl1pPr>
          </a:lstStyle>
          <a:p>
            <a:r>
              <a:rPr lang="en-US"/>
              <a:t>Slide Title</a:t>
            </a:r>
          </a:p>
        </p:txBody>
      </p:sp>
      <p:sp>
        <p:nvSpPr>
          <p:cNvPr id="3" name="Content Placeholder 2"/>
          <p:cNvSpPr>
            <a:spLocks noGrp="1"/>
          </p:cNvSpPr>
          <p:nvPr>
            <p:ph idx="1"/>
          </p:nvPr>
        </p:nvSpPr>
        <p:spPr>
          <a:xfrm>
            <a:off x="295565" y="1825625"/>
            <a:ext cx="11277600"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18629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5565" y="539015"/>
            <a:ext cx="11277599" cy="1151673"/>
          </a:xfr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lang="en-US" sz="4400" b="1" kern="1200" baseline="0" dirty="0">
                <a:solidFill>
                  <a:schemeClr val="tx1"/>
                </a:solidFill>
                <a:latin typeface="Calibri" panose="020F0502020204030204" pitchFamily="34" charset="0"/>
                <a:ea typeface="+mn-ea"/>
                <a:cs typeface="Helvetica"/>
              </a:defRPr>
            </a:lvl1pPr>
          </a:lstStyle>
          <a:p>
            <a:r>
              <a:rPr lang="en-US"/>
              <a:t>Slide Title</a:t>
            </a:r>
          </a:p>
        </p:txBody>
      </p:sp>
      <p:sp>
        <p:nvSpPr>
          <p:cNvPr id="3" name="Content Placeholder 2"/>
          <p:cNvSpPr>
            <a:spLocks noGrp="1"/>
          </p:cNvSpPr>
          <p:nvPr>
            <p:ph idx="1"/>
          </p:nvPr>
        </p:nvSpPr>
        <p:spPr>
          <a:xfrm>
            <a:off x="295565" y="1825625"/>
            <a:ext cx="11277600"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363101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3" name="TextBox 2"/>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210672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ference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5565" y="539015"/>
            <a:ext cx="11277599" cy="1151673"/>
          </a:xfr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lang="en-US" sz="4400" b="1" kern="1200" baseline="0" dirty="0">
                <a:solidFill>
                  <a:schemeClr val="tx1"/>
                </a:solidFill>
                <a:latin typeface="Calibri" panose="020F0502020204030204" pitchFamily="34" charset="0"/>
                <a:ea typeface="+mn-ea"/>
                <a:cs typeface="Helvetica"/>
              </a:defRPr>
            </a:lvl1pPr>
          </a:lstStyle>
          <a:p>
            <a:r>
              <a:rPr lang="en-US"/>
              <a:t>Slide Title</a:t>
            </a:r>
          </a:p>
        </p:txBody>
      </p:sp>
      <p:sp>
        <p:nvSpPr>
          <p:cNvPr id="3" name="Content Placeholder 2"/>
          <p:cNvSpPr>
            <a:spLocks noGrp="1"/>
          </p:cNvSpPr>
          <p:nvPr>
            <p:ph idx="1"/>
          </p:nvPr>
        </p:nvSpPr>
        <p:spPr>
          <a:xfrm>
            <a:off x="295565" y="1825625"/>
            <a:ext cx="11277600"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10132436" y="180608"/>
            <a:ext cx="1901825" cy="446940"/>
          </a:xfrm>
        </p:spPr>
        <p:txBody>
          <a:bodyPr/>
          <a:lstStyle>
            <a:lvl1pPr marL="0" indent="0" algn="ctr">
              <a:buNone/>
              <a:defRPr baseline="0">
                <a:solidFill>
                  <a:schemeClr val="bg1"/>
                </a:solidFill>
              </a:defRPr>
            </a:lvl1pPr>
          </a:lstStyle>
          <a:p>
            <a:pPr lvl="0"/>
            <a:r>
              <a:rPr lang="en-US"/>
              <a:t>Pg 888-888</a:t>
            </a:r>
          </a:p>
        </p:txBody>
      </p:sp>
      <p:sp>
        <p:nvSpPr>
          <p:cNvPr id="6" name="TextBox 5"/>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67165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ference (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5565" y="539015"/>
            <a:ext cx="11277599" cy="1151673"/>
          </a:xfr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lang="en-US" sz="4400" b="1" kern="1200" baseline="0" dirty="0">
                <a:solidFill>
                  <a:schemeClr val="tx1"/>
                </a:solidFill>
                <a:latin typeface="Calibri" panose="020F0502020204030204" pitchFamily="34" charset="0"/>
                <a:ea typeface="+mn-ea"/>
                <a:cs typeface="Helvetica"/>
              </a:defRPr>
            </a:lvl1pPr>
          </a:lstStyle>
          <a:p>
            <a:r>
              <a:rPr lang="en-US"/>
              <a:t>Slide Title</a:t>
            </a:r>
          </a:p>
        </p:txBody>
      </p:sp>
      <p:sp>
        <p:nvSpPr>
          <p:cNvPr id="3" name="Content Placeholder 2"/>
          <p:cNvSpPr>
            <a:spLocks noGrp="1"/>
          </p:cNvSpPr>
          <p:nvPr>
            <p:ph idx="1"/>
          </p:nvPr>
        </p:nvSpPr>
        <p:spPr>
          <a:xfrm>
            <a:off x="295565" y="1825625"/>
            <a:ext cx="11277600"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10132436" y="180608"/>
            <a:ext cx="1901825" cy="446940"/>
          </a:xfrm>
        </p:spPr>
        <p:txBody>
          <a:bodyPr/>
          <a:lstStyle>
            <a:lvl1pPr marL="0" indent="0" algn="ctr">
              <a:buNone/>
              <a:defRPr baseline="0">
                <a:solidFill>
                  <a:schemeClr val="bg1"/>
                </a:solidFill>
              </a:defRPr>
            </a:lvl1pPr>
          </a:lstStyle>
          <a:p>
            <a:pPr lvl="0"/>
            <a:r>
              <a:rPr lang="en-US"/>
              <a:t>Pg 888-888</a:t>
            </a:r>
          </a:p>
        </p:txBody>
      </p:sp>
      <p:sp>
        <p:nvSpPr>
          <p:cNvPr id="7" name="TextBox 6"/>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365299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B)">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5565" y="539015"/>
            <a:ext cx="11277599" cy="1151673"/>
          </a:xfrm>
        </p:spPr>
        <p:txBody>
          <a:bodyPr>
            <a:normAutofit/>
          </a:bodyPr>
          <a:lstStyle>
            <a:lvl1pPr marL="0" indent="0" algn="l" defTabSz="914400" rtl="0" eaLnBrk="1" latinLnBrk="0" hangingPunct="1">
              <a:lnSpc>
                <a:spcPct val="150000"/>
              </a:lnSpc>
              <a:spcBef>
                <a:spcPts val="1000"/>
              </a:spcBef>
              <a:buFont typeface="Arial" panose="020B0604020202020204" pitchFamily="34" charset="0"/>
              <a:buNone/>
              <a:defRPr lang="en-US" sz="4400" b="1" kern="1200" baseline="0" dirty="0">
                <a:solidFill>
                  <a:schemeClr val="tx1"/>
                </a:solidFill>
                <a:latin typeface="Calibri" panose="020F0502020204030204" pitchFamily="34" charset="0"/>
                <a:ea typeface="+mn-ea"/>
                <a:cs typeface="Helvetica"/>
              </a:defRPr>
            </a:lvl1pPr>
          </a:lstStyle>
          <a:p>
            <a:r>
              <a:rPr lang="en-US"/>
              <a:t>Slide Title</a:t>
            </a:r>
          </a:p>
        </p:txBody>
      </p:sp>
      <p:sp>
        <p:nvSpPr>
          <p:cNvPr id="3" name="Content Placeholder 2"/>
          <p:cNvSpPr>
            <a:spLocks noGrp="1"/>
          </p:cNvSpPr>
          <p:nvPr>
            <p:ph idx="1"/>
          </p:nvPr>
        </p:nvSpPr>
        <p:spPr>
          <a:xfrm>
            <a:off x="295565" y="1825625"/>
            <a:ext cx="5523344"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idx="10"/>
          </p:nvPr>
        </p:nvSpPr>
        <p:spPr>
          <a:xfrm>
            <a:off x="6049820" y="1825625"/>
            <a:ext cx="5523344" cy="4351338"/>
          </a:xfrm>
        </p:spPr>
        <p:txBody>
          <a:bodyPr>
            <a:normAutofit/>
          </a:bodyPr>
          <a:lstStyle>
            <a:lvl1pPr>
              <a:lnSpc>
                <a:spcPct val="100000"/>
              </a:lnSpc>
              <a:spcBef>
                <a:spcPts val="600"/>
              </a:spcBef>
              <a:spcAft>
                <a:spcPts val="600"/>
              </a:spcAft>
              <a:defRPr lang="en-US" sz="2800" kern="1200" dirty="0" smtClean="0">
                <a:solidFill>
                  <a:schemeClr val="tx1"/>
                </a:solidFill>
                <a:latin typeface="+mn-lt"/>
                <a:ea typeface="+mn-ea"/>
                <a:cs typeface="+mn-cs"/>
              </a:defRPr>
            </a:lvl1pPr>
            <a:lvl2pPr>
              <a:lnSpc>
                <a:spcPct val="100000"/>
              </a:lnSpc>
              <a:spcBef>
                <a:spcPts val="600"/>
              </a:spcBef>
              <a:spcAft>
                <a:spcPts val="600"/>
              </a:spcAft>
              <a:defRPr lang="en-US" sz="2800" kern="1200" dirty="0" smtClean="0">
                <a:solidFill>
                  <a:schemeClr val="tx1"/>
                </a:solidFill>
                <a:latin typeface="+mn-lt"/>
                <a:ea typeface="+mn-ea"/>
                <a:cs typeface="+mn-cs"/>
              </a:defRPr>
            </a:lvl2pPr>
            <a:lvl3pPr>
              <a:lnSpc>
                <a:spcPct val="100000"/>
              </a:lnSpc>
              <a:spcBef>
                <a:spcPts val="600"/>
              </a:spcBef>
              <a:spcAft>
                <a:spcPts val="600"/>
              </a:spcAft>
              <a:defRPr lang="en-US" sz="2800" kern="1200" dirty="0" smtClean="0">
                <a:solidFill>
                  <a:schemeClr val="tx1"/>
                </a:solidFill>
                <a:latin typeface="+mn-lt"/>
                <a:ea typeface="+mn-ea"/>
                <a:cs typeface="+mn-cs"/>
              </a:defRPr>
            </a:lvl3pPr>
            <a:lvl4pPr>
              <a:lnSpc>
                <a:spcPct val="100000"/>
              </a:lnSpc>
              <a:spcBef>
                <a:spcPts val="600"/>
              </a:spcBef>
              <a:spcAft>
                <a:spcPts val="600"/>
              </a:spcAft>
              <a:defRPr lang="en-US" sz="2800" kern="1200" dirty="0" smtClean="0">
                <a:solidFill>
                  <a:schemeClr val="tx1"/>
                </a:solidFill>
                <a:latin typeface="+mn-lt"/>
                <a:ea typeface="+mn-ea"/>
                <a:cs typeface="+mn-cs"/>
              </a:defRPr>
            </a:lvl4pPr>
            <a:lvl5pPr>
              <a:lnSpc>
                <a:spcPct val="100000"/>
              </a:lnSpc>
              <a:spcBef>
                <a:spcPts val="600"/>
              </a:spcBef>
              <a:spcAft>
                <a:spcPts val="600"/>
              </a:spcAft>
              <a:defRPr lang="en-US" sz="2800" kern="1200" dirty="0">
                <a:solidFill>
                  <a:schemeClr val="tx1"/>
                </a:soli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4378780" y="6611779"/>
            <a:ext cx="3434439" cy="246221"/>
          </a:xfrm>
          <a:prstGeom prst="rect">
            <a:avLst/>
          </a:prstGeom>
          <a:noFill/>
        </p:spPr>
        <p:txBody>
          <a:bodyPr wrap="square" rtlCol="0">
            <a:spAutoFit/>
          </a:bodyPr>
          <a:lstStyle/>
          <a:p>
            <a:r>
              <a:rPr lang="en-US" sz="1000">
                <a:solidFill>
                  <a:schemeClr val="bg1">
                    <a:lumMod val="50000"/>
                  </a:schemeClr>
                </a:solidFill>
              </a:rPr>
              <a:t>©2021 Board of Regents of the University of Wisconsin System</a:t>
            </a:r>
          </a:p>
        </p:txBody>
      </p:sp>
    </p:spTree>
    <p:extLst>
      <p:ext uri="{BB962C8B-B14F-4D97-AF65-F5344CB8AC3E}">
        <p14:creationId xmlns:p14="http://schemas.microsoft.com/office/powerpoint/2010/main" val="76957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864DD-59BC-47ED-AC7B-7E512D77DDCC}" type="datetimeFigureOut">
              <a:rPr lang="en-US" smtClean="0"/>
              <a:t>10/4/21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5749F-CA94-4819-86BE-29111AFBAD43}" type="slidenum">
              <a:rPr lang="en-US" smtClean="0"/>
              <a:t>‹#›</a:t>
            </a:fld>
            <a:endParaRPr lang="en-US"/>
          </a:p>
        </p:txBody>
      </p:sp>
    </p:spTree>
    <p:extLst>
      <p:ext uri="{BB962C8B-B14F-4D97-AF65-F5344CB8AC3E}">
        <p14:creationId xmlns:p14="http://schemas.microsoft.com/office/powerpoint/2010/main" val="2854581040"/>
      </p:ext>
    </p:extLst>
  </p:cSld>
  <p:clrMap bg1="lt1" tx1="dk1" bg2="lt2" tx2="dk2" accent1="accent1" accent2="accent2" accent3="accent3" accent4="accent4" accent5="accent5" accent6="accent6" hlink="hlink" folHlink="folHlink"/>
  <p:sldLayoutIdLst>
    <p:sldLayoutId id="2147483780" r:id="rId1"/>
    <p:sldLayoutId id="2147483789" r:id="rId2"/>
    <p:sldLayoutId id="2147483784" r:id="rId3"/>
    <p:sldLayoutId id="2147483782" r:id="rId4"/>
    <p:sldLayoutId id="2147483790" r:id="rId5"/>
    <p:sldLayoutId id="2147483769" r:id="rId6"/>
    <p:sldLayoutId id="2147483791" r:id="rId7"/>
    <p:sldLayoutId id="2147483792" r:id="rId8"/>
    <p:sldLayoutId id="2147483793" r:id="rId9"/>
    <p:sldLayoutId id="2147483794" r:id="rId10"/>
    <p:sldLayoutId id="2147483785" r:id="rId11"/>
    <p:sldLayoutId id="2147483786" r:id="rId12"/>
    <p:sldLayoutId id="2147483787" r:id="rId13"/>
    <p:sldLayoutId id="2147483795" r:id="rId14"/>
    <p:sldLayoutId id="2147483796" r:id="rId15"/>
    <p:sldLayoutId id="2147483798" r:id="rId16"/>
    <p:sldLayoutId id="2147483797" r:id="rId17"/>
    <p:sldLayoutId id="2147483799" r:id="rId18"/>
    <p:sldLayoutId id="2147483800" r:id="rId19"/>
    <p:sldLayoutId id="2147483801" r:id="rId20"/>
    <p:sldLayoutId id="2147483802" r:id="rId21"/>
    <p:sldLayoutId id="2147483803" r:id="rId22"/>
    <p:sldLayoutId id="2147483804" r:id="rId23"/>
    <p:sldLayoutId id="2147483805"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hyperlink" Target="mailto:espanol@wida.us" TargetMode="External"/><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5360" y="1141776"/>
            <a:ext cx="11463689" cy="2515369"/>
          </a:xfrm>
        </p:spPr>
        <p:txBody>
          <a:bodyPr>
            <a:normAutofit/>
          </a:bodyPr>
          <a:lstStyle/>
          <a:p>
            <a:pPr>
              <a:lnSpc>
                <a:spcPct val="100000"/>
              </a:lnSpc>
            </a:pPr>
            <a:r>
              <a:rPr lang="en-US" sz="9600" dirty="0">
                <a:latin typeface="Calibri" panose="020F0502020204030204"/>
              </a:rPr>
              <a:t>Marco ALE</a:t>
            </a:r>
            <a:br>
              <a:rPr lang="en-US" sz="9600" dirty="0">
                <a:latin typeface="Calibri" panose="020F0502020204030204"/>
              </a:rPr>
            </a:br>
            <a:r>
              <a:rPr lang="en-US" sz="4800" dirty="0">
                <a:latin typeface="Calibri" panose="020F0502020204030204"/>
              </a:rPr>
              <a:t>WIDA's Spanish Language Arts Framework</a:t>
            </a:r>
            <a:endParaRPr lang="en-US" sz="4800" dirty="0"/>
          </a:p>
        </p:txBody>
      </p:sp>
      <p:pic>
        <p:nvPicPr>
          <p:cNvPr id="4" name="Picture 3">
            <a:extLst>
              <a:ext uri="{FF2B5EF4-FFF2-40B4-BE49-F238E27FC236}">
                <a16:creationId xmlns:a16="http://schemas.microsoft.com/office/drawing/2014/main" id="{4F30951B-E4AE-428D-BCE0-DA74B5989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441"/>
          <a:stretch/>
        </p:blipFill>
        <p:spPr>
          <a:xfrm>
            <a:off x="1950116" y="3932444"/>
            <a:ext cx="8794179" cy="2515369"/>
          </a:xfrm>
          <a:prstGeom prst="rect">
            <a:avLst/>
          </a:prstGeom>
        </p:spPr>
      </p:pic>
    </p:spTree>
    <p:extLst>
      <p:ext uri="{BB962C8B-B14F-4D97-AF65-F5344CB8AC3E}">
        <p14:creationId xmlns:p14="http://schemas.microsoft.com/office/powerpoint/2010/main" val="15682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718" y="391307"/>
            <a:ext cx="11866563" cy="2134918"/>
          </a:xfrm>
        </p:spPr>
        <p:txBody>
          <a:bodyPr vert="horz" lIns="91440" tIns="0" rIns="91440" bIns="0" rtlCol="0" anchor="t">
            <a:normAutofit/>
          </a:bodyPr>
          <a:lstStyle/>
          <a:p>
            <a:r>
              <a:rPr lang="en-US" sz="6000">
                <a:latin typeface="Calibri"/>
              </a:rPr>
              <a:t>Where can you download or purchase Marco ALE documents?</a:t>
            </a:r>
            <a:endParaRPr lang="en-US"/>
          </a:p>
        </p:txBody>
      </p:sp>
    </p:spTree>
    <p:extLst>
      <p:ext uri="{BB962C8B-B14F-4D97-AF65-F5344CB8AC3E}">
        <p14:creationId xmlns:p14="http://schemas.microsoft.com/office/powerpoint/2010/main" val="132059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5" y="427255"/>
            <a:ext cx="11277599" cy="1151673"/>
          </a:xfrm>
        </p:spPr>
        <p:txBody>
          <a:bodyPr/>
          <a:lstStyle/>
          <a:p>
            <a:r>
              <a:rPr lang="en-US">
                <a:latin typeface="Calibri"/>
              </a:rPr>
              <a:t>Free versions at </a:t>
            </a:r>
            <a:r>
              <a:rPr lang="en-US" u="sng">
                <a:solidFill>
                  <a:srgbClr val="0070C0"/>
                </a:solidFill>
                <a:latin typeface="Calibri"/>
              </a:rPr>
              <a:t>wida.wisc.edu/</a:t>
            </a:r>
            <a:r>
              <a:rPr lang="en-US" u="sng" err="1">
                <a:solidFill>
                  <a:srgbClr val="0070C0"/>
                </a:solidFill>
                <a:latin typeface="Calibri"/>
              </a:rPr>
              <a:t>MarcoALE</a:t>
            </a:r>
            <a:r>
              <a:rPr lang="en-US">
                <a:solidFill>
                  <a:srgbClr val="0070C0"/>
                </a:solidFill>
                <a:latin typeface="Calibri"/>
              </a:rPr>
              <a:t> </a:t>
            </a:r>
          </a:p>
        </p:txBody>
      </p:sp>
      <p:sp>
        <p:nvSpPr>
          <p:cNvPr id="3" name="Content Placeholder 2"/>
          <p:cNvSpPr>
            <a:spLocks noGrp="1"/>
          </p:cNvSpPr>
          <p:nvPr>
            <p:ph idx="1"/>
          </p:nvPr>
        </p:nvSpPr>
        <p:spPr>
          <a:xfrm>
            <a:off x="295565" y="1691155"/>
            <a:ext cx="11445688" cy="4978866"/>
          </a:xfrm>
        </p:spPr>
        <p:txBody>
          <a:bodyPr vert="horz" lIns="91440" tIns="45720" rIns="91440" bIns="45720" rtlCol="0" anchor="t">
            <a:normAutofit/>
          </a:bodyPr>
          <a:lstStyle/>
          <a:p>
            <a:pPr>
              <a:lnSpc>
                <a:spcPct val="110000"/>
              </a:lnSpc>
              <a:spcAft>
                <a:spcPts val="1200"/>
              </a:spcAft>
            </a:pPr>
            <a:endParaRPr lang="en-US">
              <a:cs typeface="Calibri" panose="020F0502020204030204"/>
            </a:endParaRPr>
          </a:p>
          <a:p>
            <a:endParaRPr lang="en-US"/>
          </a:p>
        </p:txBody>
      </p:sp>
      <p:pic>
        <p:nvPicPr>
          <p:cNvPr id="6" name="Picture 5">
            <a:extLst>
              <a:ext uri="{FF2B5EF4-FFF2-40B4-BE49-F238E27FC236}">
                <a16:creationId xmlns:a16="http://schemas.microsoft.com/office/drawing/2014/main" id="{544CE02F-B9E8-4F6F-898F-163F280094DD}"/>
              </a:ext>
            </a:extLst>
          </p:cNvPr>
          <p:cNvPicPr>
            <a:picLocks noChangeAspect="1"/>
          </p:cNvPicPr>
          <p:nvPr/>
        </p:nvPicPr>
        <p:blipFill>
          <a:blip r:embed="rId3"/>
          <a:stretch>
            <a:fillRect/>
          </a:stretch>
        </p:blipFill>
        <p:spPr>
          <a:xfrm>
            <a:off x="1752889" y="1691155"/>
            <a:ext cx="4181475" cy="4429125"/>
          </a:xfrm>
          <a:prstGeom prst="rect">
            <a:avLst/>
          </a:prstGeom>
        </p:spPr>
      </p:pic>
      <p:pic>
        <p:nvPicPr>
          <p:cNvPr id="8" name="Picture 7">
            <a:extLst>
              <a:ext uri="{FF2B5EF4-FFF2-40B4-BE49-F238E27FC236}">
                <a16:creationId xmlns:a16="http://schemas.microsoft.com/office/drawing/2014/main" id="{0B225A78-7B35-4E87-AD61-553D84489DA3}"/>
              </a:ext>
            </a:extLst>
          </p:cNvPr>
          <p:cNvPicPr>
            <a:picLocks noChangeAspect="1"/>
          </p:cNvPicPr>
          <p:nvPr/>
        </p:nvPicPr>
        <p:blipFill>
          <a:blip r:embed="rId4"/>
          <a:stretch>
            <a:fillRect/>
          </a:stretch>
        </p:blipFill>
        <p:spPr>
          <a:xfrm>
            <a:off x="6799479" y="1807528"/>
            <a:ext cx="3990975" cy="4200525"/>
          </a:xfrm>
          <a:prstGeom prst="rect">
            <a:avLst/>
          </a:prstGeom>
        </p:spPr>
      </p:pic>
      <p:sp>
        <p:nvSpPr>
          <p:cNvPr id="11" name="Flowchart: Manual Input 10">
            <a:extLst>
              <a:ext uri="{FF2B5EF4-FFF2-40B4-BE49-F238E27FC236}">
                <a16:creationId xmlns:a16="http://schemas.microsoft.com/office/drawing/2014/main" id="{8D171EBD-71C7-4917-803F-80769E62999D}"/>
              </a:ext>
            </a:extLst>
          </p:cNvPr>
          <p:cNvSpPr/>
          <p:nvPr/>
        </p:nvSpPr>
        <p:spPr>
          <a:xfrm>
            <a:off x="9376475" y="3797085"/>
            <a:ext cx="1349497" cy="666427"/>
          </a:xfrm>
          <a:prstGeom prst="flowChartManualInput">
            <a:avLst/>
          </a:prstGeom>
          <a:solidFill>
            <a:srgbClr val="3D99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US" b="1"/>
              <a:t>Sample Document</a:t>
            </a:r>
          </a:p>
          <a:p>
            <a:pPr algn="ctr"/>
            <a:endParaRPr lang="en-US"/>
          </a:p>
        </p:txBody>
      </p:sp>
    </p:spTree>
    <p:extLst>
      <p:ext uri="{BB962C8B-B14F-4D97-AF65-F5344CB8AC3E}">
        <p14:creationId xmlns:p14="http://schemas.microsoft.com/office/powerpoint/2010/main" val="185050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5" y="539482"/>
            <a:ext cx="11277599" cy="1151673"/>
          </a:xfrm>
        </p:spPr>
        <p:txBody>
          <a:bodyPr>
            <a:normAutofit/>
          </a:bodyPr>
          <a:lstStyle/>
          <a:p>
            <a:r>
              <a:rPr lang="en-US">
                <a:latin typeface="Calibri"/>
              </a:rPr>
              <a:t>Spiral-bound, paper versions at the </a:t>
            </a:r>
            <a:r>
              <a:rPr lang="en-US">
                <a:solidFill>
                  <a:srgbClr val="0070C0"/>
                </a:solidFill>
                <a:latin typeface="Calibri"/>
              </a:rPr>
              <a:t>WIDA Store</a:t>
            </a:r>
          </a:p>
        </p:txBody>
      </p:sp>
      <p:sp>
        <p:nvSpPr>
          <p:cNvPr id="3" name="Content Placeholder 2"/>
          <p:cNvSpPr>
            <a:spLocks noGrp="1"/>
          </p:cNvSpPr>
          <p:nvPr>
            <p:ph idx="1"/>
          </p:nvPr>
        </p:nvSpPr>
        <p:spPr>
          <a:xfrm>
            <a:off x="295565" y="1691155"/>
            <a:ext cx="11445688" cy="4978866"/>
          </a:xfrm>
        </p:spPr>
        <p:txBody>
          <a:bodyPr vert="horz" lIns="91440" tIns="45720" rIns="91440" bIns="45720" rtlCol="0" anchor="t">
            <a:normAutofit/>
          </a:bodyPr>
          <a:lstStyle/>
          <a:p>
            <a:pPr>
              <a:lnSpc>
                <a:spcPct val="110000"/>
              </a:lnSpc>
              <a:spcAft>
                <a:spcPts val="1200"/>
              </a:spcAft>
            </a:pPr>
            <a:endParaRPr lang="en-US">
              <a:cs typeface="Calibri" panose="020F0502020204030204"/>
            </a:endParaRPr>
          </a:p>
          <a:p>
            <a:endParaRPr lang="en-US"/>
          </a:p>
        </p:txBody>
      </p:sp>
      <p:pic>
        <p:nvPicPr>
          <p:cNvPr id="5" name="Picture 4">
            <a:extLst>
              <a:ext uri="{FF2B5EF4-FFF2-40B4-BE49-F238E27FC236}">
                <a16:creationId xmlns:a16="http://schemas.microsoft.com/office/drawing/2014/main" id="{AD877550-2833-478A-9B52-F247BCBDE7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2934" y="1864531"/>
            <a:ext cx="3703320" cy="4510099"/>
          </a:xfrm>
          <a:prstGeom prst="rect">
            <a:avLst/>
          </a:prstGeom>
        </p:spPr>
      </p:pic>
      <p:pic>
        <p:nvPicPr>
          <p:cNvPr id="7" name="Picture 5" descr="A picture containing text, person, computer&#10;&#10;Description automatically generated">
            <a:extLst>
              <a:ext uri="{FF2B5EF4-FFF2-40B4-BE49-F238E27FC236}">
                <a16:creationId xmlns:a16="http://schemas.microsoft.com/office/drawing/2014/main" id="{6A91A922-C1F3-4141-B63E-9BC0CCB264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5748" y="1986545"/>
            <a:ext cx="3609626" cy="4388085"/>
          </a:xfrm>
          <a:prstGeom prst="rect">
            <a:avLst/>
          </a:prstGeom>
        </p:spPr>
      </p:pic>
      <p:sp>
        <p:nvSpPr>
          <p:cNvPr id="9" name="Flowchart: Manual Input 8">
            <a:extLst>
              <a:ext uri="{FF2B5EF4-FFF2-40B4-BE49-F238E27FC236}">
                <a16:creationId xmlns:a16="http://schemas.microsoft.com/office/drawing/2014/main" id="{6B67B665-6059-49AB-9E9C-9C8B7D3E3113}"/>
              </a:ext>
            </a:extLst>
          </p:cNvPr>
          <p:cNvSpPr/>
          <p:nvPr/>
        </p:nvSpPr>
        <p:spPr>
          <a:xfrm>
            <a:off x="8815877" y="1864531"/>
            <a:ext cx="1349497" cy="666427"/>
          </a:xfrm>
          <a:prstGeom prst="flowChartManualInput">
            <a:avLst/>
          </a:prstGeom>
          <a:solidFill>
            <a:srgbClr val="3D99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r>
              <a:rPr lang="en-US" b="1"/>
              <a:t>Full-Length Document</a:t>
            </a:r>
          </a:p>
          <a:p>
            <a:pPr algn="ctr"/>
            <a:endParaRPr lang="en-US"/>
          </a:p>
        </p:txBody>
      </p:sp>
    </p:spTree>
    <p:extLst>
      <p:ext uri="{BB962C8B-B14F-4D97-AF65-F5344CB8AC3E}">
        <p14:creationId xmlns:p14="http://schemas.microsoft.com/office/powerpoint/2010/main" val="397329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81" y="437072"/>
            <a:ext cx="11107118" cy="1151673"/>
          </a:xfrm>
        </p:spPr>
        <p:txBody>
          <a:bodyPr>
            <a:normAutofit/>
          </a:bodyPr>
          <a:lstStyle/>
          <a:p>
            <a:r>
              <a:rPr lang="en-US" dirty="0">
                <a:latin typeface="Calibri"/>
              </a:rPr>
              <a:t>Additional resources for educators	</a:t>
            </a:r>
            <a:endParaRPr lang="en-US" dirty="0">
              <a:solidFill>
                <a:srgbClr val="0070C0"/>
              </a:solidFill>
              <a:latin typeface="Calibri"/>
            </a:endParaRPr>
          </a:p>
        </p:txBody>
      </p:sp>
      <p:sp>
        <p:nvSpPr>
          <p:cNvPr id="3" name="Content Placeholder 2"/>
          <p:cNvSpPr>
            <a:spLocks noGrp="1"/>
          </p:cNvSpPr>
          <p:nvPr>
            <p:ph idx="1"/>
          </p:nvPr>
        </p:nvSpPr>
        <p:spPr>
          <a:xfrm>
            <a:off x="445009" y="2068892"/>
            <a:ext cx="6541745" cy="3863558"/>
          </a:xfrm>
        </p:spPr>
        <p:txBody>
          <a:bodyPr vert="horz" lIns="91440" tIns="45720" rIns="91440" bIns="45720" rtlCol="0" anchor="t">
            <a:noAutofit/>
          </a:bodyPr>
          <a:lstStyle/>
          <a:p>
            <a:pPr>
              <a:spcBef>
                <a:spcPts val="0"/>
              </a:spcBef>
              <a:spcAft>
                <a:spcPts val="0"/>
              </a:spcAft>
            </a:pPr>
            <a:r>
              <a:rPr lang="en-US" sz="3200" dirty="0"/>
              <a:t>Instruction in Spanish/ </a:t>
            </a:r>
            <a:r>
              <a:rPr lang="es-ES" sz="3200" b="0" i="0" u="none" strike="noStrike" dirty="0">
                <a:solidFill>
                  <a:srgbClr val="000000"/>
                </a:solidFill>
                <a:effectLst/>
              </a:rPr>
              <a:t>Instrucción en español </a:t>
            </a:r>
            <a:r>
              <a:rPr lang="es-ES" sz="3200" b="0" i="0" u="none" strike="noStrike" dirty="0" err="1">
                <a:solidFill>
                  <a:srgbClr val="000000"/>
                </a:solidFill>
                <a:effectLst/>
              </a:rPr>
              <a:t>Article</a:t>
            </a:r>
            <a:r>
              <a:rPr lang="es-ES" sz="3200" b="0" i="0" u="none" strike="noStrike" dirty="0">
                <a:solidFill>
                  <a:srgbClr val="000000"/>
                </a:solidFill>
                <a:effectLst/>
              </a:rPr>
              <a:t> Series </a:t>
            </a:r>
          </a:p>
          <a:p>
            <a:pPr marL="0" indent="0">
              <a:spcBef>
                <a:spcPts val="0"/>
              </a:spcBef>
              <a:spcAft>
                <a:spcPts val="0"/>
              </a:spcAft>
              <a:buNone/>
            </a:pPr>
            <a:endParaRPr lang="es-ES" sz="1400" b="0" i="0" u="none" strike="noStrike" dirty="0">
              <a:solidFill>
                <a:srgbClr val="000000"/>
              </a:solidFill>
              <a:effectLst/>
            </a:endParaRPr>
          </a:p>
          <a:p>
            <a:pPr>
              <a:spcBef>
                <a:spcPts val="0"/>
              </a:spcBef>
              <a:spcAft>
                <a:spcPts val="0"/>
              </a:spcAft>
            </a:pPr>
            <a:r>
              <a:rPr lang="es-ES" sz="3200" dirty="0">
                <a:solidFill>
                  <a:srgbClr val="000000"/>
                </a:solidFill>
              </a:rPr>
              <a:t>Focus </a:t>
            </a:r>
            <a:r>
              <a:rPr lang="es-ES" sz="3200" dirty="0" err="1">
                <a:solidFill>
                  <a:srgbClr val="000000"/>
                </a:solidFill>
              </a:rPr>
              <a:t>Bulletins</a:t>
            </a:r>
            <a:endParaRPr lang="es-ES" sz="3200" dirty="0">
              <a:solidFill>
                <a:srgbClr val="000000"/>
              </a:solidFill>
            </a:endParaRPr>
          </a:p>
          <a:p>
            <a:pPr marL="0" indent="0">
              <a:spcBef>
                <a:spcPts val="0"/>
              </a:spcBef>
              <a:spcAft>
                <a:spcPts val="0"/>
              </a:spcAft>
              <a:buNone/>
            </a:pPr>
            <a:endParaRPr lang="es-ES" sz="1400" dirty="0">
              <a:solidFill>
                <a:srgbClr val="000000"/>
              </a:solidFill>
            </a:endParaRPr>
          </a:p>
          <a:p>
            <a:pPr>
              <a:spcBef>
                <a:spcPts val="0"/>
              </a:spcBef>
              <a:spcAft>
                <a:spcPts val="0"/>
              </a:spcAft>
            </a:pPr>
            <a:r>
              <a:rPr lang="es-ES" sz="3200" dirty="0">
                <a:solidFill>
                  <a:srgbClr val="000000"/>
                </a:solidFill>
              </a:rPr>
              <a:t>Professional </a:t>
            </a:r>
            <a:r>
              <a:rPr lang="es-ES" sz="3200" dirty="0" err="1">
                <a:solidFill>
                  <a:srgbClr val="000000"/>
                </a:solidFill>
              </a:rPr>
              <a:t>Learning</a:t>
            </a:r>
            <a:r>
              <a:rPr lang="es-ES" sz="3200" dirty="0">
                <a:solidFill>
                  <a:srgbClr val="000000"/>
                </a:solidFill>
              </a:rPr>
              <a:t> </a:t>
            </a:r>
            <a:r>
              <a:rPr lang="es-ES" sz="3200" dirty="0" err="1">
                <a:solidFill>
                  <a:srgbClr val="000000"/>
                </a:solidFill>
              </a:rPr>
              <a:t>opportunities</a:t>
            </a:r>
            <a:r>
              <a:rPr lang="es-ES" sz="3200" dirty="0">
                <a:solidFill>
                  <a:srgbClr val="000000"/>
                </a:solidFill>
              </a:rPr>
              <a:t> </a:t>
            </a:r>
            <a:r>
              <a:rPr lang="es-ES" sz="3200" dirty="0" err="1">
                <a:solidFill>
                  <a:srgbClr val="000000"/>
                </a:solidFill>
              </a:rPr>
              <a:t>for</a:t>
            </a:r>
            <a:r>
              <a:rPr lang="es-ES" sz="3200" dirty="0">
                <a:solidFill>
                  <a:srgbClr val="000000"/>
                </a:solidFill>
              </a:rPr>
              <a:t> </a:t>
            </a:r>
            <a:r>
              <a:rPr lang="es-ES" sz="3200" dirty="0" err="1">
                <a:solidFill>
                  <a:srgbClr val="000000"/>
                </a:solidFill>
              </a:rPr>
              <a:t>educators</a:t>
            </a:r>
            <a:r>
              <a:rPr lang="es-ES" sz="3200" dirty="0">
                <a:solidFill>
                  <a:srgbClr val="000000"/>
                </a:solidFill>
              </a:rPr>
              <a:t> </a:t>
            </a:r>
            <a:r>
              <a:rPr lang="es-ES" sz="3200" dirty="0" err="1">
                <a:solidFill>
                  <a:srgbClr val="000000"/>
                </a:solidFill>
              </a:rPr>
              <a:t>working</a:t>
            </a:r>
            <a:r>
              <a:rPr lang="es-ES" sz="3200" dirty="0">
                <a:solidFill>
                  <a:srgbClr val="000000"/>
                </a:solidFill>
              </a:rPr>
              <a:t> </a:t>
            </a:r>
            <a:r>
              <a:rPr lang="es-ES" sz="3200" dirty="0" err="1">
                <a:solidFill>
                  <a:srgbClr val="000000"/>
                </a:solidFill>
              </a:rPr>
              <a:t>with</a:t>
            </a:r>
            <a:r>
              <a:rPr lang="es-ES" sz="3200" dirty="0">
                <a:solidFill>
                  <a:srgbClr val="000000"/>
                </a:solidFill>
              </a:rPr>
              <a:t> </a:t>
            </a:r>
            <a:r>
              <a:rPr lang="es-ES" sz="3200" dirty="0" err="1">
                <a:solidFill>
                  <a:srgbClr val="000000"/>
                </a:solidFill>
              </a:rPr>
              <a:t>Spanish</a:t>
            </a:r>
            <a:r>
              <a:rPr lang="es-ES" sz="3200" dirty="0">
                <a:solidFill>
                  <a:srgbClr val="000000"/>
                </a:solidFill>
              </a:rPr>
              <a:t> </a:t>
            </a:r>
            <a:r>
              <a:rPr lang="es-ES" sz="3200" dirty="0" err="1">
                <a:solidFill>
                  <a:srgbClr val="000000"/>
                </a:solidFill>
              </a:rPr>
              <a:t>language</a:t>
            </a:r>
            <a:r>
              <a:rPr lang="es-ES" sz="3200" dirty="0">
                <a:solidFill>
                  <a:srgbClr val="000000"/>
                </a:solidFill>
              </a:rPr>
              <a:t> </a:t>
            </a:r>
            <a:r>
              <a:rPr lang="es-ES" sz="3200" dirty="0" err="1">
                <a:solidFill>
                  <a:srgbClr val="000000"/>
                </a:solidFill>
              </a:rPr>
              <a:t>programs</a:t>
            </a:r>
            <a:endParaRPr lang="en-US" sz="3200" dirty="0"/>
          </a:p>
        </p:txBody>
      </p:sp>
      <p:pic>
        <p:nvPicPr>
          <p:cNvPr id="6" name="Picture 5">
            <a:extLst>
              <a:ext uri="{FF2B5EF4-FFF2-40B4-BE49-F238E27FC236}">
                <a16:creationId xmlns:a16="http://schemas.microsoft.com/office/drawing/2014/main" id="{4DE6F8AB-0BB2-4F81-815E-B49AA616E9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343949">
            <a:off x="7366915" y="1640135"/>
            <a:ext cx="3129654" cy="4054009"/>
          </a:xfrm>
          <a:prstGeom prst="rect">
            <a:avLst/>
          </a:prstGeom>
          <a:ln w="12700">
            <a:solidFill>
              <a:schemeClr val="tx2">
                <a:lumMod val="65000"/>
                <a:lumOff val="35000"/>
              </a:schemeClr>
            </a:solidFill>
          </a:ln>
        </p:spPr>
      </p:pic>
      <p:pic>
        <p:nvPicPr>
          <p:cNvPr id="4" name="Picture 3">
            <a:extLst>
              <a:ext uri="{FF2B5EF4-FFF2-40B4-BE49-F238E27FC236}">
                <a16:creationId xmlns:a16="http://schemas.microsoft.com/office/drawing/2014/main" id="{9A9F9762-B04C-4E12-9E71-892D63D89B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293336">
            <a:off x="9279612" y="2203533"/>
            <a:ext cx="2368990" cy="1518502"/>
          </a:xfrm>
          <a:prstGeom prst="rect">
            <a:avLst/>
          </a:prstGeom>
        </p:spPr>
      </p:pic>
      <p:pic>
        <p:nvPicPr>
          <p:cNvPr id="7" name="Picture 6">
            <a:extLst>
              <a:ext uri="{FF2B5EF4-FFF2-40B4-BE49-F238E27FC236}">
                <a16:creationId xmlns:a16="http://schemas.microsoft.com/office/drawing/2014/main" id="{8FF20D96-E795-45D6-BCC5-9AC291F13F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1637" y="3893675"/>
            <a:ext cx="4247062" cy="2225775"/>
          </a:xfrm>
          <a:prstGeom prst="rect">
            <a:avLst/>
          </a:prstGeom>
          <a:ln w="12700">
            <a:solidFill>
              <a:schemeClr val="tx2">
                <a:lumMod val="50000"/>
                <a:lumOff val="50000"/>
              </a:schemeClr>
            </a:solidFill>
          </a:ln>
        </p:spPr>
      </p:pic>
    </p:spTree>
    <p:extLst>
      <p:ext uri="{BB962C8B-B14F-4D97-AF65-F5344CB8AC3E}">
        <p14:creationId xmlns:p14="http://schemas.microsoft.com/office/powerpoint/2010/main" val="116527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 icon&#10;&#10;Description automatically generated">
            <a:extLst>
              <a:ext uri="{FF2B5EF4-FFF2-40B4-BE49-F238E27FC236}">
                <a16:creationId xmlns:a16="http://schemas.microsoft.com/office/drawing/2014/main" id="{F7F1E286-B390-4C73-AC46-C010839E6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8066" y="3532282"/>
            <a:ext cx="2798639" cy="2902663"/>
          </a:xfrm>
          <a:prstGeom prst="rect">
            <a:avLst/>
          </a:prstGeom>
        </p:spPr>
      </p:pic>
      <p:sp>
        <p:nvSpPr>
          <p:cNvPr id="9" name="TextBox 8">
            <a:extLst>
              <a:ext uri="{FF2B5EF4-FFF2-40B4-BE49-F238E27FC236}">
                <a16:creationId xmlns:a16="http://schemas.microsoft.com/office/drawing/2014/main" id="{7CBA4A9E-DE4D-4B9A-891F-4ADE5BA9DB96}"/>
              </a:ext>
            </a:extLst>
          </p:cNvPr>
          <p:cNvSpPr txBox="1"/>
          <p:nvPr/>
        </p:nvSpPr>
        <p:spPr>
          <a:xfrm>
            <a:off x="405157" y="2210451"/>
            <a:ext cx="11381685" cy="1077218"/>
          </a:xfrm>
          <a:prstGeom prst="rect">
            <a:avLst/>
          </a:prstGeom>
          <a:noFill/>
        </p:spPr>
        <p:txBody>
          <a:bodyPr wrap="square" rtlCol="0">
            <a:spAutoFit/>
          </a:bodyPr>
          <a:lstStyle/>
          <a:p>
            <a:r>
              <a:rPr lang="en-US" sz="3200" i="1" u="none" strike="noStrike" dirty="0">
                <a:effectLst/>
                <a:latin typeface="Calibri" panose="020F0502020204030204" pitchFamily="34" charset="0"/>
              </a:rPr>
              <a:t>A newsletter designed for educators of Spanish instruction and Spanish-English bilingual education programs</a:t>
            </a:r>
            <a:endParaRPr lang="en-US" sz="3200" i="1" dirty="0"/>
          </a:p>
        </p:txBody>
      </p:sp>
      <p:sp>
        <p:nvSpPr>
          <p:cNvPr id="2" name="TextBox 1">
            <a:extLst>
              <a:ext uri="{FF2B5EF4-FFF2-40B4-BE49-F238E27FC236}">
                <a16:creationId xmlns:a16="http://schemas.microsoft.com/office/drawing/2014/main" id="{DCA08814-4F89-4159-9DF6-A26610C0281A}"/>
              </a:ext>
            </a:extLst>
          </p:cNvPr>
          <p:cNvSpPr txBox="1"/>
          <p:nvPr/>
        </p:nvSpPr>
        <p:spPr>
          <a:xfrm rot="21209093">
            <a:off x="1905549" y="4189133"/>
            <a:ext cx="3418449" cy="1446550"/>
          </a:xfrm>
          <a:prstGeom prst="rect">
            <a:avLst/>
          </a:prstGeom>
          <a:noFill/>
        </p:spPr>
        <p:txBody>
          <a:bodyPr wrap="square" rtlCol="0">
            <a:spAutoFit/>
          </a:bodyPr>
          <a:lstStyle/>
          <a:p>
            <a:pPr algn="ctr"/>
            <a:r>
              <a:rPr lang="en-US" sz="4400" b="1" u="none" strike="noStrike" dirty="0">
                <a:solidFill>
                  <a:schemeClr val="bg1"/>
                </a:solidFill>
                <a:effectLst/>
                <a:latin typeface="Calibri" panose="020F0502020204030204" pitchFamily="34" charset="0"/>
              </a:rPr>
              <a:t>Subscribe </a:t>
            </a:r>
            <a:r>
              <a:rPr lang="en-US" sz="4400" b="0" dirty="0">
                <a:solidFill>
                  <a:schemeClr val="bg1"/>
                </a:solidFill>
                <a:effectLst/>
                <a:latin typeface="Calibri" panose="020F0502020204030204" pitchFamily="34" charset="0"/>
              </a:rPr>
              <a:t>​</a:t>
            </a:r>
            <a:br>
              <a:rPr lang="en-US" sz="4400" b="0" dirty="0">
                <a:solidFill>
                  <a:schemeClr val="bg1"/>
                </a:solidFill>
                <a:effectLst/>
                <a:latin typeface="Calibri" panose="020F0502020204030204" pitchFamily="34" charset="0"/>
              </a:rPr>
            </a:br>
            <a:r>
              <a:rPr lang="en-US" sz="4400" b="1" dirty="0">
                <a:solidFill>
                  <a:schemeClr val="bg1"/>
                </a:solidFill>
                <a:latin typeface="Calibri" panose="020F0502020204030204" pitchFamily="34" charset="0"/>
              </a:rPr>
              <a:t>today</a:t>
            </a:r>
            <a:r>
              <a:rPr lang="en-US" sz="4400" b="1" u="none" strike="noStrike" dirty="0">
                <a:solidFill>
                  <a:schemeClr val="bg1"/>
                </a:solidFill>
                <a:effectLst/>
                <a:latin typeface="Calibri" panose="020F0502020204030204" pitchFamily="34" charset="0"/>
              </a:rPr>
              <a:t>!</a:t>
            </a:r>
            <a:endParaRPr lang="en-US" sz="4400" dirty="0">
              <a:solidFill>
                <a:schemeClr val="bg1"/>
              </a:solidFill>
            </a:endParaRPr>
          </a:p>
        </p:txBody>
      </p:sp>
      <p:pic>
        <p:nvPicPr>
          <p:cNvPr id="11" name="Picture 10">
            <a:extLst>
              <a:ext uri="{FF2B5EF4-FFF2-40B4-BE49-F238E27FC236}">
                <a16:creationId xmlns:a16="http://schemas.microsoft.com/office/drawing/2014/main" id="{FE45EC6E-FE0D-40F8-991E-F8B4F9D759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21422" y="3355979"/>
            <a:ext cx="4057677" cy="3255268"/>
          </a:xfrm>
          <a:prstGeom prst="rect">
            <a:avLst/>
          </a:prstGeom>
        </p:spPr>
      </p:pic>
      <p:pic>
        <p:nvPicPr>
          <p:cNvPr id="3" name="Picture 2">
            <a:extLst>
              <a:ext uri="{FF2B5EF4-FFF2-40B4-BE49-F238E27FC236}">
                <a16:creationId xmlns:a16="http://schemas.microsoft.com/office/drawing/2014/main" id="{0401C79D-41BE-4E43-A2F2-5DC95CB7D5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66" y="709402"/>
            <a:ext cx="7834578" cy="1406307"/>
          </a:xfrm>
          <a:prstGeom prst="rect">
            <a:avLst/>
          </a:prstGeom>
        </p:spPr>
      </p:pic>
    </p:spTree>
    <p:extLst>
      <p:ext uri="{BB962C8B-B14F-4D97-AF65-F5344CB8AC3E}">
        <p14:creationId xmlns:p14="http://schemas.microsoft.com/office/powerpoint/2010/main" val="2811488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B22761-09BF-44E5-9595-1D760C7E60F6}"/>
              </a:ext>
            </a:extLst>
          </p:cNvPr>
          <p:cNvSpPr/>
          <p:nvPr/>
        </p:nvSpPr>
        <p:spPr>
          <a:xfrm>
            <a:off x="91125" y="6020545"/>
            <a:ext cx="1552754" cy="751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sign, businesscard, vector graphics&#10;&#10;Description automatically generated">
            <a:extLst>
              <a:ext uri="{FF2B5EF4-FFF2-40B4-BE49-F238E27FC236}">
                <a16:creationId xmlns:a16="http://schemas.microsoft.com/office/drawing/2014/main" id="{276D76DD-42F1-4CC4-8CE4-FE96F567F902}"/>
              </a:ext>
            </a:extLst>
          </p:cNvPr>
          <p:cNvPicPr>
            <a:picLocks noChangeAspect="1"/>
          </p:cNvPicPr>
          <p:nvPr/>
        </p:nvPicPr>
        <p:blipFill>
          <a:blip r:embed="rId2"/>
          <a:stretch>
            <a:fillRect/>
          </a:stretch>
        </p:blipFill>
        <p:spPr>
          <a:xfrm>
            <a:off x="986732" y="1180565"/>
            <a:ext cx="10218536" cy="5349935"/>
          </a:xfrm>
          <a:prstGeom prst="rect">
            <a:avLst/>
          </a:prstGeom>
        </p:spPr>
      </p:pic>
      <p:sp>
        <p:nvSpPr>
          <p:cNvPr id="3" name="TextBox 2">
            <a:extLst>
              <a:ext uri="{FF2B5EF4-FFF2-40B4-BE49-F238E27FC236}">
                <a16:creationId xmlns:a16="http://schemas.microsoft.com/office/drawing/2014/main" id="{044121B5-57CD-402C-B25A-CE6A8805A8DA}"/>
              </a:ext>
            </a:extLst>
          </p:cNvPr>
          <p:cNvSpPr txBox="1"/>
          <p:nvPr/>
        </p:nvSpPr>
        <p:spPr>
          <a:xfrm>
            <a:off x="327804" y="119772"/>
            <a:ext cx="9937630" cy="923330"/>
          </a:xfrm>
          <a:prstGeom prst="rect">
            <a:avLst/>
          </a:prstGeom>
          <a:noFill/>
        </p:spPr>
        <p:txBody>
          <a:bodyPr wrap="square" rtlCol="0">
            <a:spAutoFit/>
          </a:bodyPr>
          <a:lstStyle/>
          <a:p>
            <a:r>
              <a:rPr lang="en-US" sz="5400" b="1"/>
              <a:t>Contact us at: </a:t>
            </a:r>
            <a:r>
              <a:rPr lang="en-US" sz="5400" b="1">
                <a:solidFill>
                  <a:srgbClr val="0070C0"/>
                </a:solidFill>
                <a:hlinkClick r:id="rId3"/>
              </a:rPr>
              <a:t>espanol@wida.us</a:t>
            </a:r>
            <a:endParaRPr lang="en-US" sz="5400" b="1">
              <a:solidFill>
                <a:srgbClr val="0070C0"/>
              </a:solidFill>
            </a:endParaRPr>
          </a:p>
        </p:txBody>
      </p:sp>
    </p:spTree>
    <p:extLst>
      <p:ext uri="{BB962C8B-B14F-4D97-AF65-F5344CB8AC3E}">
        <p14:creationId xmlns:p14="http://schemas.microsoft.com/office/powerpoint/2010/main" val="83450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5" y="351741"/>
            <a:ext cx="11277599" cy="1151673"/>
          </a:xfrm>
        </p:spPr>
        <p:txBody>
          <a:bodyPr/>
          <a:lstStyle/>
          <a:p>
            <a:r>
              <a:rPr lang="en-US">
                <a:latin typeface="Calibri"/>
              </a:rPr>
              <a:t>What is Marco ALE?</a:t>
            </a:r>
          </a:p>
        </p:txBody>
      </p:sp>
      <p:sp>
        <p:nvSpPr>
          <p:cNvPr id="3" name="Content Placeholder 2"/>
          <p:cNvSpPr>
            <a:spLocks noGrp="1"/>
          </p:cNvSpPr>
          <p:nvPr>
            <p:ph idx="1"/>
          </p:nvPr>
        </p:nvSpPr>
        <p:spPr>
          <a:xfrm>
            <a:off x="295565" y="1803214"/>
            <a:ext cx="6309793" cy="4362706"/>
          </a:xfrm>
        </p:spPr>
        <p:txBody>
          <a:bodyPr vert="horz" lIns="91440" tIns="45720" rIns="91440" bIns="45720" rtlCol="0" anchor="t">
            <a:normAutofit fontScale="92500" lnSpcReduction="10000"/>
          </a:bodyPr>
          <a:lstStyle/>
          <a:p>
            <a:r>
              <a:rPr lang="en-US">
                <a:cs typeface="Calibri"/>
              </a:rPr>
              <a:t>A framework for Spanish language arts standards and instruction</a:t>
            </a:r>
          </a:p>
          <a:p>
            <a:r>
              <a:rPr lang="en-US">
                <a:cs typeface="Calibri"/>
              </a:rPr>
              <a:t>WIDA designed Marco ALE with two applications in mind:</a:t>
            </a:r>
          </a:p>
          <a:p>
            <a:pPr lvl="1">
              <a:buSzPct val="75000"/>
              <a:buFont typeface="Courier New" panose="02070309020205020404" pitchFamily="49" charset="0"/>
              <a:buChar char="o"/>
            </a:pPr>
            <a:r>
              <a:rPr lang="en-US" b="1">
                <a:cs typeface="Calibri"/>
              </a:rPr>
              <a:t>For administrators and policy makers:</a:t>
            </a:r>
            <a:r>
              <a:rPr lang="en-US">
                <a:cs typeface="Calibri"/>
              </a:rPr>
              <a:t> </a:t>
            </a:r>
            <a:r>
              <a:rPr lang="es-419">
                <a:cs typeface="Calibri"/>
              </a:rPr>
              <a:t>Aplicación para la actualización y desarrollo de estándares</a:t>
            </a:r>
          </a:p>
          <a:p>
            <a:pPr lvl="1">
              <a:buSzPct val="75000"/>
              <a:buFont typeface="Courier New" panose="02070309020205020404" pitchFamily="49" charset="0"/>
              <a:buChar char="o"/>
            </a:pPr>
            <a:r>
              <a:rPr lang="en-US" b="1">
                <a:cs typeface="Calibri"/>
              </a:rPr>
              <a:t>For teachers and school-level personnel:</a:t>
            </a:r>
            <a:r>
              <a:rPr lang="en-US">
                <a:cs typeface="Calibri"/>
              </a:rPr>
              <a:t> </a:t>
            </a:r>
            <a:r>
              <a:rPr lang="es-419">
                <a:cs typeface="Calibri"/>
              </a:rPr>
              <a:t>Aplicación para la enseñanza </a:t>
            </a:r>
          </a:p>
          <a:p>
            <a:pPr marL="0" indent="0">
              <a:buNone/>
            </a:pPr>
            <a:endParaRPr lang="en-US">
              <a:cs typeface="Calibri"/>
            </a:endParaRPr>
          </a:p>
        </p:txBody>
      </p:sp>
      <p:pic>
        <p:nvPicPr>
          <p:cNvPr id="4" name="Picture 4">
            <a:extLst>
              <a:ext uri="{FF2B5EF4-FFF2-40B4-BE49-F238E27FC236}">
                <a16:creationId xmlns:a16="http://schemas.microsoft.com/office/drawing/2014/main" id="{4FD2D49D-023B-4B18-9E04-81AD09B517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8331" y="915722"/>
            <a:ext cx="2743200" cy="3344551"/>
          </a:xfrm>
          <a:prstGeom prst="rect">
            <a:avLst/>
          </a:prstGeom>
        </p:spPr>
      </p:pic>
      <p:pic>
        <p:nvPicPr>
          <p:cNvPr id="5" name="Picture 5" descr="A picture containing text, person, computer&#10;&#10;Description automatically generated">
            <a:extLst>
              <a:ext uri="{FF2B5EF4-FFF2-40B4-BE49-F238E27FC236}">
                <a16:creationId xmlns:a16="http://schemas.microsoft.com/office/drawing/2014/main" id="{EBBEF282-5880-4A94-BC05-1AA2CA35D4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2692" y="2833225"/>
            <a:ext cx="2743200" cy="3343738"/>
          </a:xfrm>
          <a:prstGeom prst="rect">
            <a:avLst/>
          </a:prstGeom>
        </p:spPr>
      </p:pic>
    </p:spTree>
    <p:extLst>
      <p:ext uri="{BB962C8B-B14F-4D97-AF65-F5344CB8AC3E}">
        <p14:creationId xmlns:p14="http://schemas.microsoft.com/office/powerpoint/2010/main" val="240373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6" y="399531"/>
            <a:ext cx="11277599" cy="1151673"/>
          </a:xfrm>
        </p:spPr>
        <p:txBody>
          <a:bodyPr/>
          <a:lstStyle/>
          <a:p>
            <a:r>
              <a:rPr lang="en-US">
                <a:latin typeface="Calibri"/>
              </a:rPr>
              <a:t>Why is it important for the field?</a:t>
            </a:r>
          </a:p>
        </p:txBody>
      </p:sp>
      <p:sp>
        <p:nvSpPr>
          <p:cNvPr id="3" name="Content Placeholder 2"/>
          <p:cNvSpPr>
            <a:spLocks noGrp="1"/>
          </p:cNvSpPr>
          <p:nvPr>
            <p:ph idx="1"/>
          </p:nvPr>
        </p:nvSpPr>
        <p:spPr>
          <a:xfrm>
            <a:off x="619685" y="1717137"/>
            <a:ext cx="10952630" cy="4351338"/>
          </a:xfrm>
        </p:spPr>
        <p:txBody>
          <a:bodyPr vert="horz" lIns="91440" tIns="45720" rIns="91440" bIns="45720" rtlCol="0" anchor="t">
            <a:normAutofit/>
          </a:bodyPr>
          <a:lstStyle/>
          <a:p>
            <a:r>
              <a:rPr lang="en-US" sz="3200" b="1">
                <a:ea typeface="+mn-lt"/>
                <a:cs typeface="+mn-lt"/>
              </a:rPr>
              <a:t>First</a:t>
            </a:r>
            <a:r>
              <a:rPr lang="en-US" sz="3200">
                <a:ea typeface="+mn-lt"/>
                <a:cs typeface="+mn-lt"/>
              </a:rPr>
              <a:t> Spanish language arts framework in the U.S.</a:t>
            </a:r>
          </a:p>
          <a:p>
            <a:r>
              <a:rPr lang="en-US" sz="3200">
                <a:ea typeface="+mn-lt"/>
                <a:cs typeface="+mn-lt"/>
              </a:rPr>
              <a:t>Administrator and policy-maker resource to inform Spanish language arts standards</a:t>
            </a:r>
            <a:endParaRPr lang="en-US" sz="3200">
              <a:cs typeface="Calibri"/>
            </a:endParaRPr>
          </a:p>
          <a:p>
            <a:r>
              <a:rPr lang="en-US" sz="3200"/>
              <a:t>Teacher resource to inform Spanish language arts instruction</a:t>
            </a:r>
            <a:endParaRPr lang="en-US" sz="3200">
              <a:cs typeface="Calibri" panose="020F0502020204030204"/>
            </a:endParaRPr>
          </a:p>
          <a:p>
            <a:r>
              <a:rPr lang="en-US" sz="3200">
                <a:cs typeface="Calibri" panose="020F0502020204030204"/>
              </a:rPr>
              <a:t>Resource to support Spanish instruction initiatives (including pre- and in-service teacher programs)</a:t>
            </a:r>
          </a:p>
          <a:p>
            <a:r>
              <a:rPr lang="en-US" sz="3200">
                <a:cs typeface="Calibri" panose="020F0502020204030204"/>
              </a:rPr>
              <a:t>Opportunity for impact in the field of language arts</a:t>
            </a:r>
          </a:p>
        </p:txBody>
      </p:sp>
    </p:spTree>
    <p:extLst>
      <p:ext uri="{BB962C8B-B14F-4D97-AF65-F5344CB8AC3E}">
        <p14:creationId xmlns:p14="http://schemas.microsoft.com/office/powerpoint/2010/main" val="297909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5" y="238692"/>
            <a:ext cx="11277599" cy="1151673"/>
          </a:xfrm>
        </p:spPr>
        <p:txBody>
          <a:bodyPr/>
          <a:lstStyle/>
          <a:p>
            <a:r>
              <a:rPr lang="en-US">
                <a:latin typeface="Calibri"/>
              </a:rPr>
              <a:t>How was it developed?</a:t>
            </a:r>
          </a:p>
        </p:txBody>
      </p:sp>
      <p:sp>
        <p:nvSpPr>
          <p:cNvPr id="3" name="Content Placeholder 2"/>
          <p:cNvSpPr>
            <a:spLocks noGrp="1"/>
          </p:cNvSpPr>
          <p:nvPr>
            <p:ph idx="1"/>
          </p:nvPr>
        </p:nvSpPr>
        <p:spPr>
          <a:xfrm>
            <a:off x="295565" y="1390365"/>
            <a:ext cx="11445688" cy="4978866"/>
          </a:xfrm>
        </p:spPr>
        <p:txBody>
          <a:bodyPr vert="horz" lIns="91440" tIns="45720" rIns="91440" bIns="45720" rtlCol="0" anchor="t">
            <a:normAutofit/>
          </a:bodyPr>
          <a:lstStyle/>
          <a:p>
            <a:pPr>
              <a:lnSpc>
                <a:spcPct val="110000"/>
              </a:lnSpc>
              <a:spcAft>
                <a:spcPts val="1200"/>
              </a:spcAft>
            </a:pPr>
            <a:r>
              <a:rPr lang="en-US"/>
              <a:t>Research and practice-based</a:t>
            </a:r>
          </a:p>
          <a:p>
            <a:pPr>
              <a:lnSpc>
                <a:spcPct val="110000"/>
              </a:lnSpc>
              <a:spcAft>
                <a:spcPts val="1200"/>
              </a:spcAft>
            </a:pPr>
            <a:r>
              <a:rPr lang="en-US"/>
              <a:t>Informed by literature on language arts and Spanish language arts standards from Argentina </a:t>
            </a:r>
            <a:r>
              <a:rPr lang="en-US" i="1"/>
              <a:t>(Buenos Aires Province</a:t>
            </a:r>
            <a:r>
              <a:rPr lang="en-US"/>
              <a:t>), Chile, Columbia, Ecuador, Mexico, and the United States </a:t>
            </a:r>
            <a:r>
              <a:rPr lang="en-US" i="1"/>
              <a:t>(California, New York, Puerto Rico, Texas)</a:t>
            </a:r>
            <a:endParaRPr lang="en-US" i="1">
              <a:cs typeface="Calibri" panose="020F0502020204030204"/>
            </a:endParaRPr>
          </a:p>
          <a:p>
            <a:pPr>
              <a:spcAft>
                <a:spcPts val="0"/>
              </a:spcAft>
            </a:pPr>
            <a:r>
              <a:rPr lang="en-US"/>
              <a:t>Teacher and student-centered</a:t>
            </a:r>
            <a:endParaRPr lang="en-US">
              <a:cs typeface="Calibri" panose="020F0502020204030204"/>
            </a:endParaRPr>
          </a:p>
          <a:p>
            <a:pPr lvl="1">
              <a:lnSpc>
                <a:spcPct val="110000"/>
              </a:lnSpc>
              <a:spcAft>
                <a:spcPts val="1200"/>
              </a:spcAft>
              <a:buSzPct val="75000"/>
              <a:buFont typeface="Courier New" panose="02070309020205020404" pitchFamily="49" charset="0"/>
              <a:buChar char="o"/>
            </a:pPr>
            <a:r>
              <a:rPr lang="en-US"/>
              <a:t> Involved policymakers, IHEs, teachers, SEA/LEAs, WIDA experts</a:t>
            </a:r>
            <a:endParaRPr lang="en-US">
              <a:cs typeface="Calibri"/>
            </a:endParaRPr>
          </a:p>
          <a:p>
            <a:pPr>
              <a:lnSpc>
                <a:spcPct val="110000"/>
              </a:lnSpc>
              <a:spcAft>
                <a:spcPts val="1200"/>
              </a:spcAft>
            </a:pPr>
            <a:r>
              <a:rPr lang="en-US"/>
              <a:t>Bi/multilingual realities of Spanish-learners in the context of the U.S. and the local context of teaching and learning Spanish language arts</a:t>
            </a:r>
            <a:endParaRPr lang="en-US">
              <a:cs typeface="Calibri" panose="020F0502020204030204"/>
            </a:endParaRPr>
          </a:p>
          <a:p>
            <a:endParaRPr lang="en-US"/>
          </a:p>
        </p:txBody>
      </p:sp>
    </p:spTree>
    <p:extLst>
      <p:ext uri="{BB962C8B-B14F-4D97-AF65-F5344CB8AC3E}">
        <p14:creationId xmlns:p14="http://schemas.microsoft.com/office/powerpoint/2010/main" val="62798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22" y="432121"/>
            <a:ext cx="11277599" cy="1151673"/>
          </a:xfrm>
        </p:spPr>
        <p:txBody>
          <a:bodyPr>
            <a:noAutofit/>
          </a:bodyPr>
          <a:lstStyle/>
          <a:p>
            <a:r>
              <a:rPr lang="en-US" sz="5400" dirty="0">
                <a:latin typeface="Calibri"/>
              </a:rPr>
              <a:t>The components of Marco ALE</a:t>
            </a:r>
          </a:p>
        </p:txBody>
      </p:sp>
      <p:pic>
        <p:nvPicPr>
          <p:cNvPr id="3" name="Picture 2">
            <a:extLst>
              <a:ext uri="{FF2B5EF4-FFF2-40B4-BE49-F238E27FC236}">
                <a16:creationId xmlns:a16="http://schemas.microsoft.com/office/drawing/2014/main" id="{5D981BD5-B1CF-445D-91F9-D26038CF03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007" y="2904435"/>
            <a:ext cx="10895428" cy="3082969"/>
          </a:xfrm>
          <a:prstGeom prst="rect">
            <a:avLst/>
          </a:prstGeom>
        </p:spPr>
      </p:pic>
      <p:sp>
        <p:nvSpPr>
          <p:cNvPr id="5" name="TextBox 4">
            <a:extLst>
              <a:ext uri="{FF2B5EF4-FFF2-40B4-BE49-F238E27FC236}">
                <a16:creationId xmlns:a16="http://schemas.microsoft.com/office/drawing/2014/main" id="{66BF65D3-A7D2-4C4E-9E5D-B36125A64474}"/>
              </a:ext>
            </a:extLst>
          </p:cNvPr>
          <p:cNvSpPr txBox="1"/>
          <p:nvPr/>
        </p:nvSpPr>
        <p:spPr>
          <a:xfrm>
            <a:off x="499007" y="2061155"/>
            <a:ext cx="10895428" cy="646331"/>
          </a:xfrm>
          <a:prstGeom prst="rect">
            <a:avLst/>
          </a:prstGeom>
          <a:noFill/>
        </p:spPr>
        <p:txBody>
          <a:bodyPr wrap="square" lIns="91440" tIns="45720" rIns="91440" bIns="45720" rtlCol="0" anchor="t">
            <a:spAutoFit/>
          </a:bodyPr>
          <a:lstStyle/>
          <a:p>
            <a:pPr algn="ctr"/>
            <a:r>
              <a:rPr lang="en-US" sz="3600" b="1" dirty="0"/>
              <a:t>La </a:t>
            </a:r>
            <a:r>
              <a:rPr lang="en-US" sz="3600" b="1" dirty="0" err="1"/>
              <a:t>trenza</a:t>
            </a:r>
            <a:r>
              <a:rPr lang="en-US" sz="3600" b="1" dirty="0"/>
              <a:t> del Marco ALE</a:t>
            </a:r>
          </a:p>
        </p:txBody>
      </p:sp>
    </p:spTree>
    <p:extLst>
      <p:ext uri="{BB962C8B-B14F-4D97-AF65-F5344CB8AC3E}">
        <p14:creationId xmlns:p14="http://schemas.microsoft.com/office/powerpoint/2010/main" val="4261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BE1C584-0DD9-4458-9888-D112ED1B9E7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5798" y="1400583"/>
            <a:ext cx="4969352" cy="4830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1B9E6C-B213-45C4-A2DE-24CB10F4E6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2767" y="1273726"/>
            <a:ext cx="4099060" cy="14404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E4F59D-9EFC-46BD-ABEC-F8A700AA5AAF}"/>
              </a:ext>
            </a:extLst>
          </p:cNvPr>
          <p:cNvSpPr txBox="1"/>
          <p:nvPr/>
        </p:nvSpPr>
        <p:spPr>
          <a:xfrm>
            <a:off x="173092" y="504285"/>
            <a:ext cx="8116666" cy="769441"/>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r>
              <a:rPr lang="es-ES" sz="4400" b="1" i="0" u="none" strike="noStrike">
                <a:solidFill>
                  <a:srgbClr val="000000"/>
                </a:solidFill>
                <a:effectLst/>
                <a:latin typeface="Calibri" panose="020F0502020204030204" pitchFamily="34" charset="0"/>
              </a:rPr>
              <a:t>Las ideologías orientadoras</a:t>
            </a:r>
            <a:endParaRPr lang="en-US" sz="4400"/>
          </a:p>
        </p:txBody>
      </p:sp>
      <p:sp>
        <p:nvSpPr>
          <p:cNvPr id="7" name="Rectangle: Rounded Corners 6">
            <a:extLst>
              <a:ext uri="{FF2B5EF4-FFF2-40B4-BE49-F238E27FC236}">
                <a16:creationId xmlns:a16="http://schemas.microsoft.com/office/drawing/2014/main" id="{E8FBB0B8-A448-4DD1-91B6-E6744CC53334}"/>
              </a:ext>
            </a:extLst>
          </p:cNvPr>
          <p:cNvSpPr/>
          <p:nvPr/>
        </p:nvSpPr>
        <p:spPr>
          <a:xfrm>
            <a:off x="5672378" y="3006935"/>
            <a:ext cx="6059838" cy="3099986"/>
          </a:xfrm>
          <a:prstGeom prst="roundRect">
            <a:avLst/>
          </a:prstGeom>
          <a:solidFill>
            <a:schemeClr val="accent2">
              <a:lumMod val="20000"/>
              <a:lumOff val="8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a:solidFill>
                  <a:srgbClr val="2F2F2F"/>
                </a:solidFill>
                <a:effectLst/>
              </a:rPr>
              <a:t>These are core ideas to guide the development of standards and instruction that leverage local values and fulfill the development of skills that empower students to participate in their local and global communities with opportunities to transform their surroundings.</a:t>
            </a:r>
            <a:endParaRPr lang="en-US" sz="2400" b="1"/>
          </a:p>
        </p:txBody>
      </p:sp>
    </p:spTree>
    <p:extLst>
      <p:ext uri="{BB962C8B-B14F-4D97-AF65-F5344CB8AC3E}">
        <p14:creationId xmlns:p14="http://schemas.microsoft.com/office/powerpoint/2010/main" val="3032066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AF76121-6CD1-4658-8125-09C7580AA7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6711" y="1196933"/>
            <a:ext cx="4277531" cy="14976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965E16-BE6F-49D0-AE98-2F4966C45B7C}"/>
              </a:ext>
            </a:extLst>
          </p:cNvPr>
          <p:cNvSpPr txBox="1"/>
          <p:nvPr/>
        </p:nvSpPr>
        <p:spPr>
          <a:xfrm>
            <a:off x="100902" y="672727"/>
            <a:ext cx="8116666" cy="769441"/>
          </a:xfrm>
          <a:prstGeom prst="rect">
            <a:avLst/>
          </a:prstGeom>
          <a:noFill/>
        </p:spPr>
        <p:txBody>
          <a:bodyPr wrap="square">
            <a:spAutoFit/>
          </a:bodyPr>
          <a:lstStyle/>
          <a:p>
            <a:r>
              <a:rPr lang="en-US" b="0" i="0">
                <a:solidFill>
                  <a:srgbClr val="000000"/>
                </a:solidFill>
                <a:effectLst/>
                <a:latin typeface="Times New Roman" panose="02020603050405020304" pitchFamily="18" charset="0"/>
              </a:rPr>
              <a:t> </a:t>
            </a:r>
            <a:r>
              <a:rPr lang="es-ES" sz="4400" b="1" i="0" u="none" strike="noStrike">
                <a:solidFill>
                  <a:srgbClr val="000000"/>
                </a:solidFill>
                <a:effectLst/>
                <a:latin typeface="Calibri" panose="020F0502020204030204" pitchFamily="34" charset="0"/>
              </a:rPr>
              <a:t>Las prácticas de la disciplina</a:t>
            </a:r>
            <a:r>
              <a:rPr lang="es-ES" sz="4400" b="0" i="0">
                <a:solidFill>
                  <a:srgbClr val="000000"/>
                </a:solidFill>
                <a:effectLst/>
                <a:latin typeface="Calibri" panose="020F0502020204030204" pitchFamily="34" charset="0"/>
              </a:rPr>
              <a:t>​</a:t>
            </a:r>
            <a:endParaRPr lang="en-US" sz="4400"/>
          </a:p>
        </p:txBody>
      </p:sp>
      <p:pic>
        <p:nvPicPr>
          <p:cNvPr id="2052" name="Picture 4">
            <a:extLst>
              <a:ext uri="{FF2B5EF4-FFF2-40B4-BE49-F238E27FC236}">
                <a16:creationId xmlns:a16="http://schemas.microsoft.com/office/drawing/2014/main" id="{4BE5A1B6-2EA0-4444-9821-9368040B819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4886" y="1640919"/>
            <a:ext cx="6305550" cy="43148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1222CDB5-95D0-436E-9E15-7B2C08962B59}"/>
              </a:ext>
            </a:extLst>
          </p:cNvPr>
          <p:cNvSpPr/>
          <p:nvPr/>
        </p:nvSpPr>
        <p:spPr>
          <a:xfrm>
            <a:off x="6955813" y="2960176"/>
            <a:ext cx="4779325" cy="3225097"/>
          </a:xfrm>
          <a:prstGeom prst="roundRect">
            <a:avLst/>
          </a:prstGeom>
          <a:solidFill>
            <a:srgbClr val="FFE8B9">
              <a:alpha val="33725"/>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a:solidFill>
                  <a:srgbClr val="2F2F2F"/>
                </a:solidFill>
                <a:effectLst/>
              </a:rPr>
              <a:t>These represent the intersection of knowledge, experiences and content skills (in this case, of language arts), fused with the ability to read, write, listen, speak, think critically and perform meaningfully within the context of the given field.</a:t>
            </a:r>
            <a:endParaRPr lang="en-US" sz="2400" b="1"/>
          </a:p>
        </p:txBody>
      </p:sp>
    </p:spTree>
    <p:extLst>
      <p:ext uri="{BB962C8B-B14F-4D97-AF65-F5344CB8AC3E}">
        <p14:creationId xmlns:p14="http://schemas.microsoft.com/office/powerpoint/2010/main" val="280713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28" y="400142"/>
            <a:ext cx="11277599" cy="1151673"/>
          </a:xfrm>
        </p:spPr>
        <p:txBody>
          <a:bodyPr>
            <a:noAutofit/>
          </a:bodyPr>
          <a:lstStyle/>
          <a:p>
            <a:r>
              <a:rPr lang="en-US">
                <a:latin typeface="Calibri"/>
              </a:rPr>
              <a:t>Los </a:t>
            </a:r>
            <a:r>
              <a:rPr lang="en-US" err="1">
                <a:latin typeface="Calibri"/>
              </a:rPr>
              <a:t>conceptos</a:t>
            </a:r>
            <a:r>
              <a:rPr lang="en-US">
                <a:latin typeface="Calibri"/>
              </a:rPr>
              <a:t> b</a:t>
            </a:r>
            <a:r>
              <a:rPr lang="es-419" b="1" i="0">
                <a:solidFill>
                  <a:srgbClr val="000000"/>
                </a:solidFill>
                <a:effectLst/>
                <a:latin typeface="Calibri" panose="020F0502020204030204" pitchFamily="34" charset="0"/>
              </a:rPr>
              <a:t>á</a:t>
            </a:r>
            <a:r>
              <a:rPr lang="en-US" err="1">
                <a:latin typeface="Calibri"/>
              </a:rPr>
              <a:t>sicos</a:t>
            </a:r>
            <a:endParaRPr lang="en-US">
              <a:latin typeface="Calibri"/>
            </a:endParaRPr>
          </a:p>
        </p:txBody>
      </p:sp>
      <p:pic>
        <p:nvPicPr>
          <p:cNvPr id="3074" name="Picture 2">
            <a:extLst>
              <a:ext uri="{FF2B5EF4-FFF2-40B4-BE49-F238E27FC236}">
                <a16:creationId xmlns:a16="http://schemas.microsoft.com/office/drawing/2014/main" id="{B17E4341-92CD-4954-8126-A485FB325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7316" y="1492605"/>
            <a:ext cx="4705422" cy="16739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3B37B34-456B-4403-A2F9-DFE9007EBA3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5274" y="1681692"/>
            <a:ext cx="4476589" cy="43702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3F837E1-3FA0-450B-9D15-6D5566B4D659}"/>
              </a:ext>
            </a:extLst>
          </p:cNvPr>
          <p:cNvSpPr/>
          <p:nvPr/>
        </p:nvSpPr>
        <p:spPr>
          <a:xfrm>
            <a:off x="5910627" y="3691409"/>
            <a:ext cx="5638800" cy="2358141"/>
          </a:xfrm>
          <a:prstGeom prst="roundRect">
            <a:avLst/>
          </a:prstGeom>
          <a:solidFill>
            <a:schemeClr val="accent6">
              <a:lumMod val="20000"/>
              <a:lumOff val="80000"/>
              <a:alpha val="3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a:solidFill>
                  <a:srgbClr val="2F2F2F"/>
                </a:solidFill>
                <a:effectLst/>
              </a:rPr>
              <a:t>In this framework, </a:t>
            </a:r>
            <a:r>
              <a:rPr lang="en-US" sz="2400" b="1" i="0" err="1">
                <a:solidFill>
                  <a:srgbClr val="2F2F2F"/>
                </a:solidFill>
                <a:effectLst/>
              </a:rPr>
              <a:t>conceptos</a:t>
            </a:r>
            <a:r>
              <a:rPr lang="en-US" sz="2400" b="1" i="0">
                <a:solidFill>
                  <a:srgbClr val="2F2F2F"/>
                </a:solidFill>
                <a:effectLst/>
              </a:rPr>
              <a:t> </a:t>
            </a:r>
            <a:r>
              <a:rPr lang="en-US" sz="2400" b="1" i="0" err="1">
                <a:solidFill>
                  <a:srgbClr val="2F2F2F"/>
                </a:solidFill>
                <a:effectLst/>
              </a:rPr>
              <a:t>básicos</a:t>
            </a:r>
            <a:r>
              <a:rPr lang="en-US" sz="2400" b="1" i="0">
                <a:solidFill>
                  <a:srgbClr val="2F2F2F"/>
                </a:solidFill>
                <a:effectLst/>
              </a:rPr>
              <a:t> refers to the Spanish language academic areas, which include la </a:t>
            </a:r>
            <a:r>
              <a:rPr lang="en-US" sz="2400" b="1" i="0" err="1">
                <a:solidFill>
                  <a:srgbClr val="2F2F2F"/>
                </a:solidFill>
                <a:effectLst/>
              </a:rPr>
              <a:t>oralidad</a:t>
            </a:r>
            <a:r>
              <a:rPr lang="en-US" sz="2400" b="1" i="0">
                <a:solidFill>
                  <a:srgbClr val="2F2F2F"/>
                </a:solidFill>
                <a:effectLst/>
              </a:rPr>
              <a:t>, la </a:t>
            </a:r>
            <a:r>
              <a:rPr lang="en-US" sz="2400" b="1" i="0" err="1">
                <a:solidFill>
                  <a:srgbClr val="2F2F2F"/>
                </a:solidFill>
                <a:effectLst/>
              </a:rPr>
              <a:t>lectura</a:t>
            </a:r>
            <a:r>
              <a:rPr lang="en-US" sz="2400" b="1" i="0">
                <a:solidFill>
                  <a:srgbClr val="2F2F2F"/>
                </a:solidFill>
                <a:effectLst/>
              </a:rPr>
              <a:t>, la </a:t>
            </a:r>
            <a:r>
              <a:rPr lang="en-US" sz="2400" b="1" i="0" err="1">
                <a:solidFill>
                  <a:srgbClr val="2F2F2F"/>
                </a:solidFill>
                <a:effectLst/>
              </a:rPr>
              <a:t>escritura</a:t>
            </a:r>
            <a:r>
              <a:rPr lang="en-US" sz="2400" b="1" i="0">
                <a:solidFill>
                  <a:srgbClr val="2F2F2F"/>
                </a:solidFill>
                <a:effectLst/>
              </a:rPr>
              <a:t> and </a:t>
            </a:r>
            <a:r>
              <a:rPr lang="en-US" sz="2400" b="1" i="0" err="1">
                <a:solidFill>
                  <a:srgbClr val="2F2F2F"/>
                </a:solidFill>
                <a:effectLst/>
              </a:rPr>
              <a:t>el</a:t>
            </a:r>
            <a:r>
              <a:rPr lang="en-US" sz="2400" b="1" i="0">
                <a:solidFill>
                  <a:srgbClr val="2F2F2F"/>
                </a:solidFill>
                <a:effectLst/>
              </a:rPr>
              <a:t> </a:t>
            </a:r>
            <a:r>
              <a:rPr lang="en-US" sz="2400" b="1" i="0" err="1">
                <a:solidFill>
                  <a:srgbClr val="2F2F2F"/>
                </a:solidFill>
                <a:effectLst/>
              </a:rPr>
              <a:t>lenguaje</a:t>
            </a:r>
            <a:r>
              <a:rPr lang="en-US" sz="2400" b="1" i="0">
                <a:solidFill>
                  <a:srgbClr val="2F2F2F"/>
                </a:solidFill>
                <a:effectLst/>
              </a:rPr>
              <a:t> (orality, reading, writing and language).</a:t>
            </a:r>
            <a:endParaRPr lang="en-US" sz="2400" b="1"/>
          </a:p>
        </p:txBody>
      </p:sp>
    </p:spTree>
    <p:extLst>
      <p:ext uri="{BB962C8B-B14F-4D97-AF65-F5344CB8AC3E}">
        <p14:creationId xmlns:p14="http://schemas.microsoft.com/office/powerpoint/2010/main" val="176155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23" y="310415"/>
            <a:ext cx="11277599" cy="1151673"/>
          </a:xfrm>
        </p:spPr>
        <p:txBody>
          <a:bodyPr/>
          <a:lstStyle/>
          <a:p>
            <a:r>
              <a:rPr lang="en-US">
                <a:latin typeface="Calibri"/>
              </a:rPr>
              <a:t>Connections to Other WIDA products</a:t>
            </a:r>
          </a:p>
        </p:txBody>
      </p:sp>
      <p:sp>
        <p:nvSpPr>
          <p:cNvPr id="3" name="Content Placeholder 2"/>
          <p:cNvSpPr>
            <a:spLocks noGrp="1"/>
          </p:cNvSpPr>
          <p:nvPr>
            <p:ph idx="1"/>
          </p:nvPr>
        </p:nvSpPr>
        <p:spPr>
          <a:xfrm>
            <a:off x="523458" y="1543782"/>
            <a:ext cx="5805154" cy="4351338"/>
          </a:xfrm>
        </p:spPr>
        <p:txBody>
          <a:bodyPr vert="horz" lIns="91440" tIns="45720" rIns="91440" bIns="45720" rtlCol="0" anchor="t">
            <a:normAutofit/>
          </a:bodyPr>
          <a:lstStyle/>
          <a:p>
            <a:pPr>
              <a:spcAft>
                <a:spcPts val="1200"/>
              </a:spcAft>
            </a:pPr>
            <a:r>
              <a:rPr lang="en-US" sz="2900" dirty="0"/>
              <a:t>Interconnectivity to WIDA products and services</a:t>
            </a:r>
            <a:endParaRPr lang="en-US" sz="2900" dirty="0">
              <a:cs typeface="Calibri"/>
            </a:endParaRPr>
          </a:p>
          <a:p>
            <a:pPr lvl="1">
              <a:spcAft>
                <a:spcPts val="1200"/>
              </a:spcAft>
              <a:buSzPct val="75000"/>
              <a:buFont typeface="Courier New" panose="02070309020205020404" pitchFamily="49" charset="0"/>
              <a:buChar char="o"/>
            </a:pPr>
            <a:r>
              <a:rPr lang="en-US" sz="2900" dirty="0">
                <a:cs typeface="Calibri"/>
              </a:rPr>
              <a:t>All grounded on WIDA Values</a:t>
            </a:r>
          </a:p>
          <a:p>
            <a:pPr>
              <a:spcAft>
                <a:spcPts val="1200"/>
              </a:spcAft>
            </a:pPr>
            <a:r>
              <a:rPr lang="en-US" sz="2900" dirty="0">
                <a:cs typeface="Calibri"/>
              </a:rPr>
              <a:t>Connections to </a:t>
            </a:r>
            <a:r>
              <a:rPr lang="en-US" sz="2900">
                <a:cs typeface="Calibri"/>
              </a:rPr>
              <a:t>the ELD</a:t>
            </a:r>
            <a:r>
              <a:rPr lang="en-US" sz="2900" dirty="0">
                <a:cs typeface="Calibri"/>
              </a:rPr>
              <a:t> Standards </a:t>
            </a:r>
            <a:r>
              <a:rPr lang="en-US" sz="2900">
                <a:cs typeface="Calibri"/>
              </a:rPr>
              <a:t>Framework, 2020 Edition</a:t>
            </a:r>
          </a:p>
          <a:p>
            <a:pPr>
              <a:spcAft>
                <a:spcPts val="1200"/>
              </a:spcAft>
            </a:pPr>
            <a:r>
              <a:rPr lang="en-US" sz="2900" dirty="0">
                <a:cs typeface="Calibri"/>
              </a:rPr>
              <a:t>Connections to 2013 SLD Standards and forthcoming SLD Standards Framework (Marco DALE)</a:t>
            </a:r>
            <a:endParaRPr lang="en-US" sz="2900" i="1" dirty="0">
              <a:cs typeface="Calibri"/>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5734" y="1543782"/>
            <a:ext cx="5014525" cy="4633181"/>
          </a:xfrm>
          <a:prstGeom prst="rect">
            <a:avLst/>
          </a:prstGeom>
        </p:spPr>
      </p:pic>
    </p:spTree>
    <p:extLst>
      <p:ext uri="{BB962C8B-B14F-4D97-AF65-F5344CB8AC3E}">
        <p14:creationId xmlns:p14="http://schemas.microsoft.com/office/powerpoint/2010/main" val="218608638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609C33"/>
      </a:accent1>
      <a:accent2>
        <a:srgbClr val="3C99D5"/>
      </a:accent2>
      <a:accent3>
        <a:srgbClr val="FFAA02"/>
      </a:accent3>
      <a:accent4>
        <a:srgbClr val="7B3AAB"/>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General Wide (for release after Aug 15)" id="{F6D22877-F782-47B8-B4F9-FF52726C68F0}" vid="{948B2919-7C9A-43E6-B51D-DBB297A5B7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lderDescription xmlns="e29bb87e-0e7d-429d-bbbd-aff1f3b83421" xsi:nil="true"/>
    <Notes xmlns="e29bb87e-0e7d-429d-bbbd-aff1f3b83421" xsi:nil="true"/>
    <Migrat xmlns="e29bb87e-0e7d-429d-bbbd-aff1f3b83421">true</Migra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3CA63BC875ED489E97D32C20A186CC" ma:contentTypeVersion="17" ma:contentTypeDescription="Create a new document." ma:contentTypeScope="" ma:versionID="90714ea5e5701230a66eb72e14fa9772">
  <xsd:schema xmlns:xsd="http://www.w3.org/2001/XMLSchema" xmlns:xs="http://www.w3.org/2001/XMLSchema" xmlns:p="http://schemas.microsoft.com/office/2006/metadata/properties" xmlns:ns2="e29bb87e-0e7d-429d-bbbd-aff1f3b83421" xmlns:ns3="dffc213f-309b-4b7f-9b4f-d096faa3bc86" targetNamespace="http://schemas.microsoft.com/office/2006/metadata/properties" ma:root="true" ma:fieldsID="5c9ccd7a0bf5437107defea54632f2b5" ns2:_="" ns3:_="">
    <xsd:import namespace="e29bb87e-0e7d-429d-bbbd-aff1f3b83421"/>
    <xsd:import namespace="dffc213f-309b-4b7f-9b4f-d096faa3bc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FolderDescription" minOccurs="0"/>
                <xsd:element ref="ns2:Migrat"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bb87e-0e7d-429d-bbbd-aff1f3b83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FolderDescription" ma:index="21" nillable="true" ma:displayName="Folder Description" ma:description="Description of the folder and purpose" ma:format="Dropdown" ma:internalName="FolderDescription">
      <xsd:simpleType>
        <xsd:restriction base="dms:Text">
          <xsd:maxLength value="255"/>
        </xsd:restriction>
      </xsd:simpleType>
    </xsd:element>
    <xsd:element name="Migrat" ma:index="22" nillable="true" ma:displayName="Keep" ma:default="1" ma:description="Keep or archive" ma:format="Dropdown" ma:internalName="Migrat">
      <xsd:simpleType>
        <xsd:restriction base="dms:Boolean"/>
      </xsd:simpleType>
    </xsd:element>
    <xsd:element name="Notes" ma:index="23"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fc213f-309b-4b7f-9b4f-d096faa3bc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25DD51-6DD6-4CE8-B15A-98D94532C8AC}">
  <ds:schemaRefs>
    <ds:schemaRef ds:uri="http://schemas.microsoft.com/sharepoint/v3/contenttype/forms"/>
  </ds:schemaRefs>
</ds:datastoreItem>
</file>

<file path=customXml/itemProps2.xml><?xml version="1.0" encoding="utf-8"?>
<ds:datastoreItem xmlns:ds="http://schemas.openxmlformats.org/officeDocument/2006/customXml" ds:itemID="{2FF2A809-CE0E-4B80-9119-65CF08B3A490}">
  <ds:schemaRefs>
    <ds:schemaRef ds:uri="dffc213f-309b-4b7f-9b4f-d096faa3bc86"/>
    <ds:schemaRef ds:uri="e29bb87e-0e7d-429d-bbbd-aff1f3b834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C9FD541-DDDB-481D-B035-54B2170D9769}">
  <ds:schemaRefs>
    <ds:schemaRef ds:uri="dffc213f-309b-4b7f-9b4f-d096faa3bc86"/>
    <ds:schemaRef ds:uri="e29bb87e-0e7d-429d-bbbd-aff1f3b834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 General Wide (for release after Aug 15)</Template>
  <TotalTime>0</TotalTime>
  <Words>506</Words>
  <Application>Microsoft Macintosh PowerPoint</Application>
  <PresentationFormat>Widescreen</PresentationFormat>
  <Paragraphs>56</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Office Theme</vt:lpstr>
      <vt:lpstr>Marco ALE WIDA's Spanish Language Arts Framework</vt:lpstr>
      <vt:lpstr>What is Marco ALE?</vt:lpstr>
      <vt:lpstr>Why is it important for the field?</vt:lpstr>
      <vt:lpstr>How was it developed?</vt:lpstr>
      <vt:lpstr>The components of Marco ALE</vt:lpstr>
      <vt:lpstr>PowerPoint Presentation</vt:lpstr>
      <vt:lpstr>PowerPoint Presentation</vt:lpstr>
      <vt:lpstr>Los conceptos básicos</vt:lpstr>
      <vt:lpstr>Connections to Other WIDA products</vt:lpstr>
      <vt:lpstr>PowerPoint Presentation</vt:lpstr>
      <vt:lpstr>Free versions at wida.wisc.edu/MarcoALE </vt:lpstr>
      <vt:lpstr>Spiral-bound, paper versions at the WIDA Store</vt:lpstr>
      <vt:lpstr>Additional resources for educators </vt:lpstr>
      <vt:lpstr>PowerPoint Presentation</vt:lpstr>
      <vt:lpstr>PowerPoint Presentation</vt:lpstr>
    </vt:vector>
  </TitlesOfParts>
  <Company>UW-Madison WCER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dc:title>
  <dc:creator>Drake Accardi</dc:creator>
  <cp:lastModifiedBy>REBECCA K QUIGLEY</cp:lastModifiedBy>
  <cp:revision>30</cp:revision>
  <dcterms:created xsi:type="dcterms:W3CDTF">2018-07-30T20:30:27Z</dcterms:created>
  <dcterms:modified xsi:type="dcterms:W3CDTF">2021-10-04T18:54:59Z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0x010100343CA63BC875ED489E97D32C20A186CC</vt:lpwstr>
  </property>
  <property fmtid="{D5CDD505-2E9C-101B-9397-08002B2CF9AE}" pid="3" name="Global Tags">
    <vt:lpwstr>3;#Marketing|99eb4547-86f5-4842-8f5d-82d2a080fe8f</vt:lpwstr>
  </property>
</Properties>
</file>