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0" r:id="rId4"/>
    <p:sldMasterId id="2147483740" r:id="rId5"/>
  </p:sldMasterIdLst>
  <p:notesMasterIdLst>
    <p:notesMasterId r:id="rId11"/>
  </p:notesMasterIdLst>
  <p:handoutMasterIdLst>
    <p:handoutMasterId r:id="rId12"/>
  </p:handoutMasterIdLst>
  <p:sldIdLst>
    <p:sldId id="257" r:id="rId6"/>
    <p:sldId id="258" r:id="rId7"/>
    <p:sldId id="256" r:id="rId8"/>
    <p:sldId id="260" r:id="rId9"/>
    <p:sldId id="259" r:id="rId10"/>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A0B5509-EBA0-63A7-8BF0-2394B005908A}" name="Shannon Dewitt" initials="SD" userId="S::skdewitt@wisc.edu::2b97e0a8-5dd9-40e2-9f29-398a2173db63" providerId="AD"/>
  <p188:author id="{BAFAF85B-2E3C-929A-C6AE-5C3648B1FC9A}" name="Courtney Skare" initials="CS" userId="S::caskare@wisc.edu::2a457690-767a-4ead-bbc5-4da489466bfc" providerId="AD"/>
  <p188:author id="{18915675-2B4A-16A3-C70A-A1491762D493}" name="Katie Landmark" initials="KL" userId="S::kjlandmark@wisc.edu::6c734679-481b-455a-bf1d-f9c724dae8ba" providerId="AD"/>
  <p188:author id="{695E87A2-0B9C-2239-096F-08A4934F8C1A}" name="Ellie Frazier" initials="EF" userId="S::dnfrazier@wisc.edu::53d74b11-afdf-4c98-86b3-21adac3fd2c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268A0"/>
    <a:srgbClr val="3C99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A205106-54B8-AA7B-0FDA-6DC2C3097DC8}" v="4" dt="2025-07-30T14:18:52.283"/>
    <p1510:client id="{CF85F68B-71A1-D8C0-E1D4-639601D56C0B}" v="2" dt="2025-07-29T21:43:29.355"/>
    <p1510:client id="{E7043714-82C1-4DC6-BC51-3973D1B67FF7}" v="7" dt="2025-07-29T19:51:43.18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7" autoAdjust="0"/>
    <p:restoredTop sz="94539" autoAdjust="0"/>
  </p:normalViewPr>
  <p:slideViewPr>
    <p:cSldViewPr snapToGrid="0">
      <p:cViewPr varScale="1">
        <p:scale>
          <a:sx n="121" d="100"/>
          <a:sy n="121" d="100"/>
        </p:scale>
        <p:origin x="1350" y="96"/>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4" d="100"/>
          <a:sy n="84" d="100"/>
        </p:scale>
        <p:origin x="2214"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18" Type="http://schemas.microsoft.com/office/2018/10/relationships/authors" Target="author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handoutMaster" Target="handoutMasters/handoutMaster1.xml"/><Relationship Id="rId17"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B739966-48A0-6200-9C47-9C5FED2FEA01}"/>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dirty="0"/>
          </a:p>
        </p:txBody>
      </p:sp>
      <p:sp>
        <p:nvSpPr>
          <p:cNvPr id="3" name="Date Placeholder 2">
            <a:extLst>
              <a:ext uri="{FF2B5EF4-FFF2-40B4-BE49-F238E27FC236}">
                <a16:creationId xmlns:a16="http://schemas.microsoft.com/office/drawing/2014/main" id="{DE4537F0-5270-D589-46BA-2AB9035125B2}"/>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fld id="{3FE2F34C-5802-4CA3-9245-7C8FBC075B9F}" type="datetime1">
              <a:rPr lang="en-US" smtClean="0"/>
              <a:t>8/5/2025</a:t>
            </a:fld>
            <a:endParaRPr lang="en-US" dirty="0"/>
          </a:p>
        </p:txBody>
      </p:sp>
      <p:sp>
        <p:nvSpPr>
          <p:cNvPr id="4" name="Footer Placeholder 3">
            <a:extLst>
              <a:ext uri="{FF2B5EF4-FFF2-40B4-BE49-F238E27FC236}">
                <a16:creationId xmlns:a16="http://schemas.microsoft.com/office/drawing/2014/main" id="{31971943-E194-21D4-1C2A-94389214B17B}"/>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dirty="0"/>
          </a:p>
        </p:txBody>
      </p:sp>
      <p:sp>
        <p:nvSpPr>
          <p:cNvPr id="5" name="Slide Number Placeholder 4">
            <a:extLst>
              <a:ext uri="{FF2B5EF4-FFF2-40B4-BE49-F238E27FC236}">
                <a16:creationId xmlns:a16="http://schemas.microsoft.com/office/drawing/2014/main" id="{5FEA5D64-9548-4CBA-8BF1-FECF948AE78F}"/>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34964324-ADC1-4771-8498-9CB4233E2BD6}" type="slidenum">
              <a:rPr lang="en-US" smtClean="0"/>
              <a:t>‹#›</a:t>
            </a:fld>
            <a:endParaRPr lang="en-US" dirty="0"/>
          </a:p>
        </p:txBody>
      </p:sp>
    </p:spTree>
    <p:extLst>
      <p:ext uri="{BB962C8B-B14F-4D97-AF65-F5344CB8AC3E}">
        <p14:creationId xmlns:p14="http://schemas.microsoft.com/office/powerpoint/2010/main" val="16806270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fld id="{AF62C10B-A240-4B33-B985-EC41DE8FD3E1}" type="datetime1">
              <a:rPr lang="en-US" smtClean="0"/>
              <a:t>8/5/2025</a:t>
            </a:fld>
            <a:endParaRPr lang="en-US" dirty="0"/>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8F1E103E-CDE0-48A0-BF49-2AE208C8DBE1}" type="slidenum">
              <a:rPr lang="en-US" smtClean="0"/>
              <a:t>‹#›</a:t>
            </a:fld>
            <a:endParaRPr lang="en-US" dirty="0"/>
          </a:p>
        </p:txBody>
      </p:sp>
    </p:spTree>
    <p:extLst>
      <p:ext uri="{BB962C8B-B14F-4D97-AF65-F5344CB8AC3E}">
        <p14:creationId xmlns:p14="http://schemas.microsoft.com/office/powerpoint/2010/main" val="1472256922"/>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2_Title Slide">
    <p:bg>
      <p:bgRef idx="1001">
        <a:schemeClr val="bg1"/>
      </p:bgRef>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58A9F57-F766-CCF8-ECFA-ACF1B078DFF8}"/>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26" name="Text Placeholder 10">
            <a:extLst>
              <a:ext uri="{FF2B5EF4-FFF2-40B4-BE49-F238E27FC236}">
                <a16:creationId xmlns:a16="http://schemas.microsoft.com/office/drawing/2014/main" id="{11D012F6-EC4E-326C-BD2B-4FBAACA0065B}"/>
              </a:ext>
            </a:extLst>
          </p:cNvPr>
          <p:cNvSpPr>
            <a:spLocks noGrp="1"/>
          </p:cNvSpPr>
          <p:nvPr>
            <p:ph type="body" sz="quarter" idx="13"/>
          </p:nvPr>
        </p:nvSpPr>
        <p:spPr>
          <a:xfrm>
            <a:off x="1350764" y="2490538"/>
            <a:ext cx="6442472" cy="938463"/>
          </a:xfrm>
        </p:spPr>
        <p:txBody>
          <a:bodyPr anchor="ctr" anchorCtr="0">
            <a:noAutofit/>
          </a:bodyPr>
          <a:lstStyle>
            <a:lvl1pPr marL="0" indent="0" algn="ctr">
              <a:buNone/>
              <a:defRPr sz="3300">
                <a:latin typeface="+mj-lt"/>
              </a:defRPr>
            </a:lvl1pPr>
          </a:lstStyle>
          <a:p>
            <a:pPr lvl="0"/>
            <a:r>
              <a:rPr lang="en-US"/>
              <a:t>Click to edit Master text styles</a:t>
            </a:r>
          </a:p>
        </p:txBody>
      </p:sp>
      <p:sp>
        <p:nvSpPr>
          <p:cNvPr id="27" name="Text Placeholder 10">
            <a:extLst>
              <a:ext uri="{FF2B5EF4-FFF2-40B4-BE49-F238E27FC236}">
                <a16:creationId xmlns:a16="http://schemas.microsoft.com/office/drawing/2014/main" id="{8D36E98B-166B-B5F2-BBFB-146E8FE9C897}"/>
              </a:ext>
            </a:extLst>
          </p:cNvPr>
          <p:cNvSpPr>
            <a:spLocks noGrp="1"/>
          </p:cNvSpPr>
          <p:nvPr>
            <p:ph type="body" sz="quarter" idx="14"/>
          </p:nvPr>
        </p:nvSpPr>
        <p:spPr>
          <a:xfrm>
            <a:off x="1350764" y="3559681"/>
            <a:ext cx="6442472" cy="588879"/>
          </a:xfrm>
        </p:spPr>
        <p:txBody>
          <a:bodyPr anchor="ctr" anchorCtr="0">
            <a:normAutofit/>
          </a:bodyPr>
          <a:lstStyle>
            <a:lvl1pPr marL="0" indent="0" algn="ctr">
              <a:buNone/>
              <a:defRPr sz="2100">
                <a:latin typeface="+mj-lt"/>
              </a:defRPr>
            </a:lvl1pPr>
          </a:lstStyle>
          <a:p>
            <a:pPr lvl="0"/>
            <a:r>
              <a:rPr lang="en-US"/>
              <a:t>Click to edit Master text styles</a:t>
            </a:r>
          </a:p>
        </p:txBody>
      </p:sp>
      <p:sp>
        <p:nvSpPr>
          <p:cNvPr id="28" name="Text Placeholder 10">
            <a:extLst>
              <a:ext uri="{FF2B5EF4-FFF2-40B4-BE49-F238E27FC236}">
                <a16:creationId xmlns:a16="http://schemas.microsoft.com/office/drawing/2014/main" id="{350F5CF6-B0FE-EAA2-B1CD-D6278DB984C8}"/>
              </a:ext>
            </a:extLst>
          </p:cNvPr>
          <p:cNvSpPr>
            <a:spLocks noGrp="1"/>
          </p:cNvSpPr>
          <p:nvPr>
            <p:ph type="body" sz="quarter" idx="15"/>
          </p:nvPr>
        </p:nvSpPr>
        <p:spPr>
          <a:xfrm>
            <a:off x="1350764" y="4238457"/>
            <a:ext cx="6442472" cy="588879"/>
          </a:xfrm>
        </p:spPr>
        <p:txBody>
          <a:bodyPr anchor="ctr" anchorCtr="0">
            <a:normAutofit/>
          </a:bodyPr>
          <a:lstStyle>
            <a:lvl1pPr marL="0" indent="0" algn="ctr">
              <a:buNone/>
              <a:defRPr sz="2100">
                <a:latin typeface="+mj-lt"/>
              </a:defRPr>
            </a:lvl1pPr>
          </a:lstStyle>
          <a:p>
            <a:pPr lvl="0"/>
            <a:r>
              <a:rPr lang="en-US"/>
              <a:t>Click to edit Master text styles</a:t>
            </a:r>
          </a:p>
        </p:txBody>
      </p:sp>
    </p:spTree>
    <p:extLst>
      <p:ext uri="{BB962C8B-B14F-4D97-AF65-F5344CB8AC3E}">
        <p14:creationId xmlns:p14="http://schemas.microsoft.com/office/powerpoint/2010/main" val="65583269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10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4CBDB-8C27-4208-7FFC-B4386605EA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6A14B6-49C2-E343-7EE4-B8703632B9B1}"/>
              </a:ext>
            </a:extLst>
          </p:cNvPr>
          <p:cNvSpPr>
            <a:spLocks noGrp="1"/>
          </p:cNvSpPr>
          <p:nvPr>
            <p:ph idx="1"/>
          </p:nvPr>
        </p:nvSpPr>
        <p:spPr/>
        <p:txBody>
          <a:bodyPr/>
          <a:lstStyle>
            <a:lvl1pPr>
              <a:lnSpc>
                <a:spcPct val="114000"/>
              </a:lnSpc>
              <a:spcBef>
                <a:spcPts val="450"/>
              </a:spcBef>
              <a:spcAft>
                <a:spcPts val="450"/>
              </a:spcAft>
              <a:buClrTx/>
              <a:defRPr/>
            </a:lvl1pPr>
            <a:lvl2pPr>
              <a:lnSpc>
                <a:spcPct val="114000"/>
              </a:lnSpc>
              <a:spcBef>
                <a:spcPts val="450"/>
              </a:spcBef>
              <a:spcAft>
                <a:spcPts val="450"/>
              </a:spcAft>
              <a:buClrTx/>
              <a:defRPr/>
            </a:lvl2pPr>
            <a:lvl3pPr>
              <a:lnSpc>
                <a:spcPct val="114000"/>
              </a:lnSpc>
              <a:spcBef>
                <a:spcPts val="450"/>
              </a:spcBef>
              <a:spcAft>
                <a:spcPts val="450"/>
              </a:spcAft>
              <a:buClrTx/>
              <a:defRPr/>
            </a:lvl3pPr>
            <a:lvl4pPr>
              <a:lnSpc>
                <a:spcPct val="114000"/>
              </a:lnSpc>
              <a:spcBef>
                <a:spcPts val="450"/>
              </a:spcBef>
              <a:spcAft>
                <a:spcPts val="450"/>
              </a:spcAft>
              <a:buClrTx/>
              <a:defRPr/>
            </a:lvl4pPr>
            <a:lvl5pPr>
              <a:lnSpc>
                <a:spcPct val="114000"/>
              </a:lnSpc>
              <a:spcBef>
                <a:spcPts val="450"/>
              </a:spcBef>
              <a:spcAft>
                <a:spcPts val="450"/>
              </a:spcAft>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9DC06BB0-5ABB-A650-1531-7411F60DA0AA}"/>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ph type="ftr" sz="quarter" idx="11"/>
          </p:nvPr>
        </p:nvSpPr>
        <p:spPr/>
        <p:txBody>
          <a:bodyPr/>
          <a:lstStyle/>
          <a:p>
            <a:r>
              <a:rPr lang="en-US" dirty="0">
                <a:ea typeface="Red Hat Display Medium" panose="02010303040201060303" pitchFamily="2" charset="0"/>
                <a:cs typeface="Red Hat Display Medium" panose="02010303040201060303" pitchFamily="2" charset="0"/>
              </a:rPr>
              <a:t>©2025 Board of Regents of the University of Wisconsin System</a:t>
            </a:r>
          </a:p>
        </p:txBody>
      </p:sp>
      <p:pic>
        <p:nvPicPr>
          <p:cNvPr id="8" name="Picture 7">
            <a:extLst>
              <a:ext uri="{FF2B5EF4-FFF2-40B4-BE49-F238E27FC236}">
                <a16:creationId xmlns:a16="http://schemas.microsoft.com/office/drawing/2014/main" id="{E07E277E-019E-1D55-8797-B6A9960340A0}"/>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28573" y="5596128"/>
            <a:ext cx="1001195" cy="1188720"/>
          </a:xfrm>
          <a:prstGeom prst="rect">
            <a:avLst/>
          </a:prstGeom>
        </p:spPr>
      </p:pic>
    </p:spTree>
    <p:extLst>
      <p:ext uri="{BB962C8B-B14F-4D97-AF65-F5344CB8AC3E}">
        <p14:creationId xmlns:p14="http://schemas.microsoft.com/office/powerpoint/2010/main" val="30766609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9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4CBDB-8C27-4208-7FFC-B4386605EAB3}"/>
              </a:ext>
            </a:extLst>
          </p:cNvPr>
          <p:cNvSpPr>
            <a:spLocks noGrp="1"/>
          </p:cNvSpPr>
          <p:nvPr>
            <p:ph type="title"/>
          </p:nvPr>
        </p:nvSpPr>
        <p:spPr>
          <a:xfrm>
            <a:off x="342900" y="457200"/>
            <a:ext cx="7543800" cy="914400"/>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006A14B6-49C2-E343-7EE4-B8703632B9B1}"/>
              </a:ext>
            </a:extLst>
          </p:cNvPr>
          <p:cNvSpPr>
            <a:spLocks noGrp="1"/>
          </p:cNvSpPr>
          <p:nvPr>
            <p:ph idx="1"/>
          </p:nvPr>
        </p:nvSpPr>
        <p:spPr/>
        <p:txBody>
          <a:bodyPr/>
          <a:lstStyle>
            <a:lvl1pPr>
              <a:lnSpc>
                <a:spcPct val="114000"/>
              </a:lnSpc>
              <a:spcBef>
                <a:spcPts val="450"/>
              </a:spcBef>
              <a:spcAft>
                <a:spcPts val="450"/>
              </a:spcAft>
              <a:buClrTx/>
              <a:defRPr/>
            </a:lvl1pPr>
            <a:lvl2pPr>
              <a:lnSpc>
                <a:spcPct val="114000"/>
              </a:lnSpc>
              <a:spcBef>
                <a:spcPts val="450"/>
              </a:spcBef>
              <a:spcAft>
                <a:spcPts val="450"/>
              </a:spcAft>
              <a:buClrTx/>
              <a:defRPr/>
            </a:lvl2pPr>
            <a:lvl3pPr>
              <a:lnSpc>
                <a:spcPct val="114000"/>
              </a:lnSpc>
              <a:spcBef>
                <a:spcPts val="450"/>
              </a:spcBef>
              <a:spcAft>
                <a:spcPts val="450"/>
              </a:spcAft>
              <a:buClrTx/>
              <a:defRPr/>
            </a:lvl3pPr>
            <a:lvl4pPr>
              <a:lnSpc>
                <a:spcPct val="114000"/>
              </a:lnSpc>
              <a:spcBef>
                <a:spcPts val="450"/>
              </a:spcBef>
              <a:spcAft>
                <a:spcPts val="450"/>
              </a:spcAft>
              <a:buClrTx/>
              <a:defRPr/>
            </a:lvl4pPr>
            <a:lvl5pPr>
              <a:lnSpc>
                <a:spcPct val="114000"/>
              </a:lnSpc>
              <a:spcBef>
                <a:spcPts val="450"/>
              </a:spcBef>
              <a:spcAft>
                <a:spcPts val="450"/>
              </a:spcAft>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9DC06BB0-5ABB-A650-1531-7411F60DA0AA}"/>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ph type="ftr" sz="quarter" idx="11"/>
          </p:nvPr>
        </p:nvSpPr>
        <p:spPr/>
        <p:txBody>
          <a:bodyPr/>
          <a:lstStyle/>
          <a:p>
            <a:r>
              <a:rPr lang="en-US" dirty="0">
                <a:ea typeface="Red Hat Display Medium" panose="02010303040201060303" pitchFamily="2" charset="0"/>
                <a:cs typeface="Red Hat Display Medium" panose="02010303040201060303" pitchFamily="2" charset="0"/>
              </a:rPr>
              <a:t>©2025 Board of Regents of the University of Wisconsin System</a:t>
            </a:r>
          </a:p>
        </p:txBody>
      </p:sp>
      <p:pic>
        <p:nvPicPr>
          <p:cNvPr id="4" name="Picture 3">
            <a:extLst>
              <a:ext uri="{FF2B5EF4-FFF2-40B4-BE49-F238E27FC236}">
                <a16:creationId xmlns:a16="http://schemas.microsoft.com/office/drawing/2014/main" id="{7ED12550-B7B8-C991-CDE4-8CE48331BD6E}"/>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96517" y="82476"/>
            <a:ext cx="1001195" cy="1188720"/>
          </a:xfrm>
          <a:prstGeom prst="rect">
            <a:avLst/>
          </a:prstGeom>
        </p:spPr>
      </p:pic>
    </p:spTree>
    <p:extLst>
      <p:ext uri="{BB962C8B-B14F-4D97-AF65-F5344CB8AC3E}">
        <p14:creationId xmlns:p14="http://schemas.microsoft.com/office/powerpoint/2010/main" val="24073083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2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4CBDB-8C27-4208-7FFC-B4386605EA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6A14B6-49C2-E343-7EE4-B8703632B9B1}"/>
              </a:ext>
            </a:extLst>
          </p:cNvPr>
          <p:cNvSpPr>
            <a:spLocks noGrp="1"/>
          </p:cNvSpPr>
          <p:nvPr>
            <p:ph idx="1"/>
          </p:nvPr>
        </p:nvSpPr>
        <p:spPr/>
        <p:txBody>
          <a:bodyPr/>
          <a:lstStyle>
            <a:lvl1pPr>
              <a:lnSpc>
                <a:spcPct val="114000"/>
              </a:lnSpc>
              <a:spcBef>
                <a:spcPts val="450"/>
              </a:spcBef>
              <a:spcAft>
                <a:spcPts val="450"/>
              </a:spcAft>
              <a:buClrTx/>
              <a:defRPr/>
            </a:lvl1pPr>
            <a:lvl2pPr>
              <a:lnSpc>
                <a:spcPct val="114000"/>
              </a:lnSpc>
              <a:spcBef>
                <a:spcPts val="450"/>
              </a:spcBef>
              <a:spcAft>
                <a:spcPts val="450"/>
              </a:spcAft>
              <a:buClrTx/>
              <a:defRPr/>
            </a:lvl2pPr>
            <a:lvl3pPr>
              <a:lnSpc>
                <a:spcPct val="114000"/>
              </a:lnSpc>
              <a:spcBef>
                <a:spcPts val="450"/>
              </a:spcBef>
              <a:spcAft>
                <a:spcPts val="450"/>
              </a:spcAft>
              <a:buClrTx/>
              <a:defRPr/>
            </a:lvl3pPr>
            <a:lvl4pPr>
              <a:lnSpc>
                <a:spcPct val="114000"/>
              </a:lnSpc>
              <a:spcBef>
                <a:spcPts val="450"/>
              </a:spcBef>
              <a:spcAft>
                <a:spcPts val="450"/>
              </a:spcAft>
              <a:buClrTx/>
              <a:defRPr/>
            </a:lvl4pPr>
            <a:lvl5pPr>
              <a:lnSpc>
                <a:spcPct val="114000"/>
              </a:lnSpc>
              <a:spcBef>
                <a:spcPts val="450"/>
              </a:spcBef>
              <a:spcAft>
                <a:spcPts val="450"/>
              </a:spcAft>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9DC06BB0-5ABB-A650-1531-7411F60DA0AA}"/>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ph type="ftr" sz="quarter" idx="11"/>
          </p:nvPr>
        </p:nvSpPr>
        <p:spPr/>
        <p:txBody>
          <a:bodyPr/>
          <a:lstStyle/>
          <a:p>
            <a:r>
              <a:rPr lang="en-US" dirty="0">
                <a:ea typeface="Red Hat Display Medium" panose="02010303040201060303" pitchFamily="2" charset="0"/>
                <a:cs typeface="Red Hat Display Medium" panose="02010303040201060303" pitchFamily="2" charset="0"/>
              </a:rPr>
              <a:t>©2025 Board of Regents of the University of Wisconsin System</a:t>
            </a:r>
          </a:p>
        </p:txBody>
      </p:sp>
      <p:pic>
        <p:nvPicPr>
          <p:cNvPr id="8" name="Picture 7">
            <a:extLst>
              <a:ext uri="{FF2B5EF4-FFF2-40B4-BE49-F238E27FC236}">
                <a16:creationId xmlns:a16="http://schemas.microsoft.com/office/drawing/2014/main" id="{D3169486-B0C5-E020-D3A2-F6C4854072A1}"/>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55712" y="5942888"/>
            <a:ext cx="1689678" cy="842923"/>
          </a:xfrm>
          <a:prstGeom prst="rect">
            <a:avLst/>
          </a:prstGeom>
        </p:spPr>
      </p:pic>
    </p:spTree>
    <p:extLst>
      <p:ext uri="{BB962C8B-B14F-4D97-AF65-F5344CB8AC3E}">
        <p14:creationId xmlns:p14="http://schemas.microsoft.com/office/powerpoint/2010/main" val="37356132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1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4CBDB-8C27-4208-7FFC-B4386605EAB3}"/>
              </a:ext>
            </a:extLst>
          </p:cNvPr>
          <p:cNvSpPr>
            <a:spLocks noGrp="1"/>
          </p:cNvSpPr>
          <p:nvPr>
            <p:ph type="title"/>
          </p:nvPr>
        </p:nvSpPr>
        <p:spPr>
          <a:xfrm>
            <a:off x="342901" y="457200"/>
            <a:ext cx="6877409" cy="914400"/>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006A14B6-49C2-E343-7EE4-B8703632B9B1}"/>
              </a:ext>
            </a:extLst>
          </p:cNvPr>
          <p:cNvSpPr>
            <a:spLocks noGrp="1"/>
          </p:cNvSpPr>
          <p:nvPr>
            <p:ph idx="1"/>
          </p:nvPr>
        </p:nvSpPr>
        <p:spPr/>
        <p:txBody>
          <a:bodyPr/>
          <a:lstStyle>
            <a:lvl1pPr>
              <a:lnSpc>
                <a:spcPct val="114000"/>
              </a:lnSpc>
              <a:spcBef>
                <a:spcPts val="450"/>
              </a:spcBef>
              <a:spcAft>
                <a:spcPts val="450"/>
              </a:spcAft>
              <a:buClrTx/>
              <a:defRPr/>
            </a:lvl1pPr>
            <a:lvl2pPr>
              <a:lnSpc>
                <a:spcPct val="114000"/>
              </a:lnSpc>
              <a:spcBef>
                <a:spcPts val="450"/>
              </a:spcBef>
              <a:spcAft>
                <a:spcPts val="450"/>
              </a:spcAft>
              <a:buClrTx/>
              <a:defRPr/>
            </a:lvl2pPr>
            <a:lvl3pPr>
              <a:lnSpc>
                <a:spcPct val="114000"/>
              </a:lnSpc>
              <a:spcBef>
                <a:spcPts val="450"/>
              </a:spcBef>
              <a:spcAft>
                <a:spcPts val="450"/>
              </a:spcAft>
              <a:buClrTx/>
              <a:defRPr/>
            </a:lvl3pPr>
            <a:lvl4pPr>
              <a:lnSpc>
                <a:spcPct val="114000"/>
              </a:lnSpc>
              <a:spcBef>
                <a:spcPts val="450"/>
              </a:spcBef>
              <a:spcAft>
                <a:spcPts val="450"/>
              </a:spcAft>
              <a:buClrTx/>
              <a:defRPr/>
            </a:lvl4pPr>
            <a:lvl5pPr>
              <a:lnSpc>
                <a:spcPct val="114000"/>
              </a:lnSpc>
              <a:spcBef>
                <a:spcPts val="450"/>
              </a:spcBef>
              <a:spcAft>
                <a:spcPts val="450"/>
              </a:spcAft>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9DC06BB0-5ABB-A650-1531-7411F60DA0AA}"/>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ph type="ftr" sz="quarter" idx="11"/>
          </p:nvPr>
        </p:nvSpPr>
        <p:spPr/>
        <p:txBody>
          <a:bodyPr/>
          <a:lstStyle/>
          <a:p>
            <a:r>
              <a:rPr lang="en-US" dirty="0">
                <a:ea typeface="Red Hat Display Medium" panose="02010303040201060303" pitchFamily="2" charset="0"/>
                <a:cs typeface="Red Hat Display Medium" panose="02010303040201060303" pitchFamily="2" charset="0"/>
              </a:rPr>
              <a:t>©2025 Board of Regents of the University of Wisconsin System</a:t>
            </a:r>
          </a:p>
        </p:txBody>
      </p:sp>
      <p:pic>
        <p:nvPicPr>
          <p:cNvPr id="4" name="Picture 3">
            <a:extLst>
              <a:ext uri="{FF2B5EF4-FFF2-40B4-BE49-F238E27FC236}">
                <a16:creationId xmlns:a16="http://schemas.microsoft.com/office/drawing/2014/main" id="{9428213D-2D92-F6E5-D132-8C0C33637A28}"/>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55712" y="91440"/>
            <a:ext cx="1689678" cy="842923"/>
          </a:xfrm>
          <a:prstGeom prst="rect">
            <a:avLst/>
          </a:prstGeom>
        </p:spPr>
      </p:pic>
    </p:spTree>
    <p:extLst>
      <p:ext uri="{BB962C8B-B14F-4D97-AF65-F5344CB8AC3E}">
        <p14:creationId xmlns:p14="http://schemas.microsoft.com/office/powerpoint/2010/main" val="36810026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3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4CBDB-8C27-4208-7FFC-B4386605EA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6A14B6-49C2-E343-7EE4-B8703632B9B1}"/>
              </a:ext>
            </a:extLst>
          </p:cNvPr>
          <p:cNvSpPr>
            <a:spLocks noGrp="1"/>
          </p:cNvSpPr>
          <p:nvPr>
            <p:ph idx="1"/>
          </p:nvPr>
        </p:nvSpPr>
        <p:spPr/>
        <p:txBody>
          <a:bodyPr/>
          <a:lstStyle>
            <a:lvl1pPr>
              <a:lnSpc>
                <a:spcPct val="114000"/>
              </a:lnSpc>
              <a:spcBef>
                <a:spcPts val="450"/>
              </a:spcBef>
              <a:spcAft>
                <a:spcPts val="450"/>
              </a:spcAft>
              <a:buClrTx/>
              <a:defRPr/>
            </a:lvl1pPr>
            <a:lvl2pPr>
              <a:lnSpc>
                <a:spcPct val="114000"/>
              </a:lnSpc>
              <a:spcBef>
                <a:spcPts val="450"/>
              </a:spcBef>
              <a:spcAft>
                <a:spcPts val="450"/>
              </a:spcAft>
              <a:buClrTx/>
              <a:defRPr/>
            </a:lvl2pPr>
            <a:lvl3pPr>
              <a:lnSpc>
                <a:spcPct val="114000"/>
              </a:lnSpc>
              <a:spcBef>
                <a:spcPts val="450"/>
              </a:spcBef>
              <a:spcAft>
                <a:spcPts val="450"/>
              </a:spcAft>
              <a:buClrTx/>
              <a:defRPr/>
            </a:lvl3pPr>
            <a:lvl4pPr>
              <a:lnSpc>
                <a:spcPct val="114000"/>
              </a:lnSpc>
              <a:spcBef>
                <a:spcPts val="450"/>
              </a:spcBef>
              <a:spcAft>
                <a:spcPts val="450"/>
              </a:spcAft>
              <a:buClrTx/>
              <a:defRPr/>
            </a:lvl4pPr>
            <a:lvl5pPr>
              <a:lnSpc>
                <a:spcPct val="114000"/>
              </a:lnSpc>
              <a:spcBef>
                <a:spcPts val="450"/>
              </a:spcBef>
              <a:spcAft>
                <a:spcPts val="450"/>
              </a:spcAft>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9DC06BB0-5ABB-A650-1531-7411F60DA0AA}"/>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ph type="ftr" sz="quarter" idx="11"/>
          </p:nvPr>
        </p:nvSpPr>
        <p:spPr/>
        <p:txBody>
          <a:bodyPr/>
          <a:lstStyle/>
          <a:p>
            <a:r>
              <a:rPr lang="en-US" dirty="0">
                <a:ea typeface="Red Hat Display Medium" panose="02010303040201060303" pitchFamily="2" charset="0"/>
                <a:cs typeface="Red Hat Display Medium" panose="02010303040201060303" pitchFamily="2" charset="0"/>
              </a:rPr>
              <a:t>©2025 Board of Regents of the University of Wisconsin System</a:t>
            </a:r>
          </a:p>
        </p:txBody>
      </p:sp>
      <p:pic>
        <p:nvPicPr>
          <p:cNvPr id="8" name="Picture 7">
            <a:extLst>
              <a:ext uri="{FF2B5EF4-FFF2-40B4-BE49-F238E27FC236}">
                <a16:creationId xmlns:a16="http://schemas.microsoft.com/office/drawing/2014/main" id="{522A1BF5-9629-2BD7-7F77-EC3D67403997}"/>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5597091"/>
            <a:ext cx="1214147" cy="1188720"/>
          </a:xfrm>
          <a:prstGeom prst="rect">
            <a:avLst/>
          </a:prstGeom>
        </p:spPr>
      </p:pic>
    </p:spTree>
    <p:extLst>
      <p:ext uri="{BB962C8B-B14F-4D97-AF65-F5344CB8AC3E}">
        <p14:creationId xmlns:p14="http://schemas.microsoft.com/office/powerpoint/2010/main" val="21075192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14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4CBDB-8C27-4208-7FFC-B4386605EAB3}"/>
              </a:ext>
            </a:extLst>
          </p:cNvPr>
          <p:cNvSpPr>
            <a:spLocks noGrp="1"/>
          </p:cNvSpPr>
          <p:nvPr>
            <p:ph type="title"/>
          </p:nvPr>
        </p:nvSpPr>
        <p:spPr>
          <a:xfrm>
            <a:off x="342900" y="457198"/>
            <a:ext cx="7433813" cy="914400"/>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06A14B6-49C2-E343-7EE4-B8703632B9B1}"/>
              </a:ext>
            </a:extLst>
          </p:cNvPr>
          <p:cNvSpPr>
            <a:spLocks noGrp="1"/>
          </p:cNvSpPr>
          <p:nvPr>
            <p:ph idx="1"/>
          </p:nvPr>
        </p:nvSpPr>
        <p:spPr/>
        <p:txBody>
          <a:bodyPr/>
          <a:lstStyle>
            <a:lvl1pPr>
              <a:lnSpc>
                <a:spcPct val="114000"/>
              </a:lnSpc>
              <a:spcBef>
                <a:spcPts val="450"/>
              </a:spcBef>
              <a:spcAft>
                <a:spcPts val="450"/>
              </a:spcAft>
              <a:buClrTx/>
              <a:defRPr/>
            </a:lvl1pPr>
            <a:lvl2pPr>
              <a:lnSpc>
                <a:spcPct val="114000"/>
              </a:lnSpc>
              <a:spcBef>
                <a:spcPts val="450"/>
              </a:spcBef>
              <a:spcAft>
                <a:spcPts val="450"/>
              </a:spcAft>
              <a:buClrTx/>
              <a:defRPr/>
            </a:lvl2pPr>
            <a:lvl3pPr>
              <a:lnSpc>
                <a:spcPct val="114000"/>
              </a:lnSpc>
              <a:spcBef>
                <a:spcPts val="450"/>
              </a:spcBef>
              <a:spcAft>
                <a:spcPts val="450"/>
              </a:spcAft>
              <a:buClrTx/>
              <a:defRPr/>
            </a:lvl3pPr>
            <a:lvl4pPr>
              <a:lnSpc>
                <a:spcPct val="114000"/>
              </a:lnSpc>
              <a:spcBef>
                <a:spcPts val="450"/>
              </a:spcBef>
              <a:spcAft>
                <a:spcPts val="450"/>
              </a:spcAft>
              <a:buClrTx/>
              <a:defRPr/>
            </a:lvl4pPr>
            <a:lvl5pPr>
              <a:lnSpc>
                <a:spcPct val="114000"/>
              </a:lnSpc>
              <a:spcBef>
                <a:spcPts val="450"/>
              </a:spcBef>
              <a:spcAft>
                <a:spcPts val="450"/>
              </a:spcAft>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9DC06BB0-5ABB-A650-1531-7411F60DA0AA}"/>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ph type="ftr" sz="quarter" idx="11"/>
          </p:nvPr>
        </p:nvSpPr>
        <p:spPr/>
        <p:txBody>
          <a:bodyPr/>
          <a:lstStyle/>
          <a:p>
            <a:r>
              <a:rPr lang="en-US" dirty="0">
                <a:ea typeface="Red Hat Display Medium" panose="02010303040201060303" pitchFamily="2" charset="0"/>
                <a:cs typeface="Red Hat Display Medium" panose="02010303040201060303" pitchFamily="2" charset="0"/>
              </a:rPr>
              <a:t>©2025 Board of Regents of the University of Wisconsin System</a:t>
            </a:r>
          </a:p>
        </p:txBody>
      </p:sp>
      <p:pic>
        <p:nvPicPr>
          <p:cNvPr id="4" name="Picture 3">
            <a:extLst>
              <a:ext uri="{FF2B5EF4-FFF2-40B4-BE49-F238E27FC236}">
                <a16:creationId xmlns:a16="http://schemas.microsoft.com/office/drawing/2014/main" id="{20771605-B7E5-25EA-37BE-24C9D15CC7F9}"/>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91440"/>
            <a:ext cx="1214147" cy="1188720"/>
          </a:xfrm>
          <a:prstGeom prst="rect">
            <a:avLst/>
          </a:prstGeom>
        </p:spPr>
      </p:pic>
    </p:spTree>
    <p:extLst>
      <p:ext uri="{BB962C8B-B14F-4D97-AF65-F5344CB8AC3E}">
        <p14:creationId xmlns:p14="http://schemas.microsoft.com/office/powerpoint/2010/main" val="10670435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15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4CBDB-8C27-4208-7FFC-B4386605EA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6A14B6-49C2-E343-7EE4-B8703632B9B1}"/>
              </a:ext>
            </a:extLst>
          </p:cNvPr>
          <p:cNvSpPr>
            <a:spLocks noGrp="1"/>
          </p:cNvSpPr>
          <p:nvPr>
            <p:ph idx="1"/>
          </p:nvPr>
        </p:nvSpPr>
        <p:spPr/>
        <p:txBody>
          <a:bodyPr/>
          <a:lstStyle>
            <a:lvl1pPr>
              <a:lnSpc>
                <a:spcPct val="114000"/>
              </a:lnSpc>
              <a:spcBef>
                <a:spcPts val="450"/>
              </a:spcBef>
              <a:spcAft>
                <a:spcPts val="450"/>
              </a:spcAft>
              <a:buClrTx/>
              <a:defRPr/>
            </a:lvl1pPr>
            <a:lvl2pPr>
              <a:lnSpc>
                <a:spcPct val="114000"/>
              </a:lnSpc>
              <a:spcBef>
                <a:spcPts val="450"/>
              </a:spcBef>
              <a:spcAft>
                <a:spcPts val="450"/>
              </a:spcAft>
              <a:buClrTx/>
              <a:defRPr/>
            </a:lvl2pPr>
            <a:lvl3pPr>
              <a:lnSpc>
                <a:spcPct val="114000"/>
              </a:lnSpc>
              <a:spcBef>
                <a:spcPts val="450"/>
              </a:spcBef>
              <a:spcAft>
                <a:spcPts val="450"/>
              </a:spcAft>
              <a:buClrTx/>
              <a:defRPr/>
            </a:lvl3pPr>
            <a:lvl4pPr>
              <a:lnSpc>
                <a:spcPct val="114000"/>
              </a:lnSpc>
              <a:spcBef>
                <a:spcPts val="450"/>
              </a:spcBef>
              <a:spcAft>
                <a:spcPts val="450"/>
              </a:spcAft>
              <a:buClrTx/>
              <a:defRPr/>
            </a:lvl4pPr>
            <a:lvl5pPr>
              <a:lnSpc>
                <a:spcPct val="114000"/>
              </a:lnSpc>
              <a:spcBef>
                <a:spcPts val="450"/>
              </a:spcBef>
              <a:spcAft>
                <a:spcPts val="450"/>
              </a:spcAft>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9DC06BB0-5ABB-A650-1531-7411F60DA0AA}"/>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ph type="ftr" sz="quarter" idx="11"/>
          </p:nvPr>
        </p:nvSpPr>
        <p:spPr/>
        <p:txBody>
          <a:bodyPr/>
          <a:lstStyle/>
          <a:p>
            <a:r>
              <a:rPr lang="en-US" dirty="0">
                <a:ea typeface="Red Hat Display Medium" panose="02010303040201060303" pitchFamily="2" charset="0"/>
                <a:cs typeface="Red Hat Display Medium" panose="02010303040201060303" pitchFamily="2" charset="0"/>
              </a:rPr>
              <a:t>©2025 Board of Regents of the University of Wisconsin System</a:t>
            </a:r>
          </a:p>
        </p:txBody>
      </p:sp>
      <p:pic>
        <p:nvPicPr>
          <p:cNvPr id="7" name="Picture 6">
            <a:extLst>
              <a:ext uri="{FF2B5EF4-FFF2-40B4-BE49-F238E27FC236}">
                <a16:creationId xmlns:a16="http://schemas.microsoft.com/office/drawing/2014/main" id="{13CAB567-3A30-1281-0FD0-BA9AE0CEE35B}"/>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63023" y="5597091"/>
            <a:ext cx="972589" cy="1188720"/>
          </a:xfrm>
          <a:prstGeom prst="rect">
            <a:avLst/>
          </a:prstGeom>
        </p:spPr>
      </p:pic>
    </p:spTree>
    <p:extLst>
      <p:ext uri="{BB962C8B-B14F-4D97-AF65-F5344CB8AC3E}">
        <p14:creationId xmlns:p14="http://schemas.microsoft.com/office/powerpoint/2010/main" val="14631279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16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4CBDB-8C27-4208-7FFC-B4386605EAB3}"/>
              </a:ext>
            </a:extLst>
          </p:cNvPr>
          <p:cNvSpPr>
            <a:spLocks noGrp="1"/>
          </p:cNvSpPr>
          <p:nvPr>
            <p:ph type="title"/>
          </p:nvPr>
        </p:nvSpPr>
        <p:spPr>
          <a:xfrm>
            <a:off x="342900" y="457200"/>
            <a:ext cx="7666727" cy="914400"/>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006A14B6-49C2-E343-7EE4-B8703632B9B1}"/>
              </a:ext>
            </a:extLst>
          </p:cNvPr>
          <p:cNvSpPr>
            <a:spLocks noGrp="1"/>
          </p:cNvSpPr>
          <p:nvPr>
            <p:ph idx="1"/>
          </p:nvPr>
        </p:nvSpPr>
        <p:spPr/>
        <p:txBody>
          <a:bodyPr/>
          <a:lstStyle>
            <a:lvl1pPr>
              <a:lnSpc>
                <a:spcPct val="114000"/>
              </a:lnSpc>
              <a:spcBef>
                <a:spcPts val="450"/>
              </a:spcBef>
              <a:spcAft>
                <a:spcPts val="450"/>
              </a:spcAft>
              <a:buClrTx/>
              <a:defRPr/>
            </a:lvl1pPr>
            <a:lvl2pPr>
              <a:lnSpc>
                <a:spcPct val="114000"/>
              </a:lnSpc>
              <a:spcBef>
                <a:spcPts val="450"/>
              </a:spcBef>
              <a:spcAft>
                <a:spcPts val="450"/>
              </a:spcAft>
              <a:buClrTx/>
              <a:defRPr/>
            </a:lvl2pPr>
            <a:lvl3pPr>
              <a:lnSpc>
                <a:spcPct val="114000"/>
              </a:lnSpc>
              <a:spcBef>
                <a:spcPts val="450"/>
              </a:spcBef>
              <a:spcAft>
                <a:spcPts val="450"/>
              </a:spcAft>
              <a:buClrTx/>
              <a:defRPr/>
            </a:lvl3pPr>
            <a:lvl4pPr>
              <a:lnSpc>
                <a:spcPct val="114000"/>
              </a:lnSpc>
              <a:spcBef>
                <a:spcPts val="450"/>
              </a:spcBef>
              <a:spcAft>
                <a:spcPts val="450"/>
              </a:spcAft>
              <a:buClrTx/>
              <a:defRPr/>
            </a:lvl4pPr>
            <a:lvl5pPr>
              <a:lnSpc>
                <a:spcPct val="114000"/>
              </a:lnSpc>
              <a:spcBef>
                <a:spcPts val="450"/>
              </a:spcBef>
              <a:spcAft>
                <a:spcPts val="450"/>
              </a:spcAft>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9DC06BB0-5ABB-A650-1531-7411F60DA0AA}"/>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ph type="ftr" sz="quarter" idx="11"/>
          </p:nvPr>
        </p:nvSpPr>
        <p:spPr/>
        <p:txBody>
          <a:bodyPr/>
          <a:lstStyle/>
          <a:p>
            <a:r>
              <a:rPr lang="en-US" dirty="0">
                <a:ea typeface="Red Hat Display Medium" panose="02010303040201060303" pitchFamily="2" charset="0"/>
                <a:cs typeface="Red Hat Display Medium" panose="02010303040201060303" pitchFamily="2" charset="0"/>
              </a:rPr>
              <a:t>©2025 Board of Regents of the University of Wisconsin System</a:t>
            </a:r>
          </a:p>
        </p:txBody>
      </p:sp>
      <p:pic>
        <p:nvPicPr>
          <p:cNvPr id="4" name="Picture 3">
            <a:extLst>
              <a:ext uri="{FF2B5EF4-FFF2-40B4-BE49-F238E27FC236}">
                <a16:creationId xmlns:a16="http://schemas.microsoft.com/office/drawing/2014/main" id="{85049E67-986E-01B5-A426-FCB461676226}"/>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63023" y="91440"/>
            <a:ext cx="972589" cy="1188720"/>
          </a:xfrm>
          <a:prstGeom prst="rect">
            <a:avLst/>
          </a:prstGeom>
        </p:spPr>
      </p:pic>
    </p:spTree>
    <p:extLst>
      <p:ext uri="{BB962C8B-B14F-4D97-AF65-F5344CB8AC3E}">
        <p14:creationId xmlns:p14="http://schemas.microsoft.com/office/powerpoint/2010/main" val="243958191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17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4CBDB-8C27-4208-7FFC-B4386605EA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6A14B6-49C2-E343-7EE4-B8703632B9B1}"/>
              </a:ext>
            </a:extLst>
          </p:cNvPr>
          <p:cNvSpPr>
            <a:spLocks noGrp="1"/>
          </p:cNvSpPr>
          <p:nvPr>
            <p:ph idx="1"/>
          </p:nvPr>
        </p:nvSpPr>
        <p:spPr/>
        <p:txBody>
          <a:bodyPr/>
          <a:lstStyle>
            <a:lvl1pPr>
              <a:lnSpc>
                <a:spcPct val="114000"/>
              </a:lnSpc>
              <a:spcBef>
                <a:spcPts val="450"/>
              </a:spcBef>
              <a:spcAft>
                <a:spcPts val="450"/>
              </a:spcAft>
              <a:buClrTx/>
              <a:defRPr/>
            </a:lvl1pPr>
            <a:lvl2pPr>
              <a:lnSpc>
                <a:spcPct val="114000"/>
              </a:lnSpc>
              <a:spcBef>
                <a:spcPts val="450"/>
              </a:spcBef>
              <a:spcAft>
                <a:spcPts val="450"/>
              </a:spcAft>
              <a:buClrTx/>
              <a:defRPr/>
            </a:lvl2pPr>
            <a:lvl3pPr>
              <a:lnSpc>
                <a:spcPct val="114000"/>
              </a:lnSpc>
              <a:spcBef>
                <a:spcPts val="450"/>
              </a:spcBef>
              <a:spcAft>
                <a:spcPts val="450"/>
              </a:spcAft>
              <a:buClrTx/>
              <a:defRPr/>
            </a:lvl3pPr>
            <a:lvl4pPr>
              <a:lnSpc>
                <a:spcPct val="114000"/>
              </a:lnSpc>
              <a:spcBef>
                <a:spcPts val="450"/>
              </a:spcBef>
              <a:spcAft>
                <a:spcPts val="450"/>
              </a:spcAft>
              <a:buClrTx/>
              <a:defRPr/>
            </a:lvl4pPr>
            <a:lvl5pPr>
              <a:lnSpc>
                <a:spcPct val="114000"/>
              </a:lnSpc>
              <a:spcBef>
                <a:spcPts val="450"/>
              </a:spcBef>
              <a:spcAft>
                <a:spcPts val="450"/>
              </a:spcAft>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9DC06BB0-5ABB-A650-1531-7411F60DA0AA}"/>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ph type="ftr" sz="quarter" idx="11"/>
          </p:nvPr>
        </p:nvSpPr>
        <p:spPr/>
        <p:txBody>
          <a:bodyPr/>
          <a:lstStyle/>
          <a:p>
            <a:r>
              <a:rPr lang="en-US" dirty="0">
                <a:ea typeface="Red Hat Display Medium" panose="02010303040201060303" pitchFamily="2" charset="0"/>
                <a:cs typeface="Red Hat Display Medium" panose="02010303040201060303" pitchFamily="2" charset="0"/>
              </a:rPr>
              <a:t>©2025 Board of Regents of the University of Wisconsin System</a:t>
            </a:r>
          </a:p>
        </p:txBody>
      </p:sp>
      <p:pic>
        <p:nvPicPr>
          <p:cNvPr id="8" name="Picture 7">
            <a:extLst>
              <a:ext uri="{FF2B5EF4-FFF2-40B4-BE49-F238E27FC236}">
                <a16:creationId xmlns:a16="http://schemas.microsoft.com/office/drawing/2014/main" id="{AFB22A8C-7057-1581-BF53-5F2BC2BAAE11}"/>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28647" y="5614644"/>
            <a:ext cx="1738530" cy="1188720"/>
          </a:xfrm>
          <a:prstGeom prst="rect">
            <a:avLst/>
          </a:prstGeom>
        </p:spPr>
      </p:pic>
    </p:spTree>
    <p:extLst>
      <p:ext uri="{BB962C8B-B14F-4D97-AF65-F5344CB8AC3E}">
        <p14:creationId xmlns:p14="http://schemas.microsoft.com/office/powerpoint/2010/main" val="328348508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18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4CBDB-8C27-4208-7FFC-B4386605EAB3}"/>
              </a:ext>
            </a:extLst>
          </p:cNvPr>
          <p:cNvSpPr>
            <a:spLocks noGrp="1"/>
          </p:cNvSpPr>
          <p:nvPr>
            <p:ph type="title"/>
          </p:nvPr>
        </p:nvSpPr>
        <p:spPr>
          <a:xfrm>
            <a:off x="342901" y="457200"/>
            <a:ext cx="6877409" cy="914400"/>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006A14B6-49C2-E343-7EE4-B8703632B9B1}"/>
              </a:ext>
            </a:extLst>
          </p:cNvPr>
          <p:cNvSpPr>
            <a:spLocks noGrp="1"/>
          </p:cNvSpPr>
          <p:nvPr>
            <p:ph idx="1"/>
          </p:nvPr>
        </p:nvSpPr>
        <p:spPr/>
        <p:txBody>
          <a:bodyPr/>
          <a:lstStyle>
            <a:lvl1pPr>
              <a:lnSpc>
                <a:spcPct val="114000"/>
              </a:lnSpc>
              <a:spcBef>
                <a:spcPts val="450"/>
              </a:spcBef>
              <a:spcAft>
                <a:spcPts val="450"/>
              </a:spcAft>
              <a:buClrTx/>
              <a:defRPr/>
            </a:lvl1pPr>
            <a:lvl2pPr>
              <a:lnSpc>
                <a:spcPct val="114000"/>
              </a:lnSpc>
              <a:spcBef>
                <a:spcPts val="450"/>
              </a:spcBef>
              <a:spcAft>
                <a:spcPts val="450"/>
              </a:spcAft>
              <a:buClrTx/>
              <a:defRPr/>
            </a:lvl2pPr>
            <a:lvl3pPr>
              <a:lnSpc>
                <a:spcPct val="114000"/>
              </a:lnSpc>
              <a:spcBef>
                <a:spcPts val="450"/>
              </a:spcBef>
              <a:spcAft>
                <a:spcPts val="450"/>
              </a:spcAft>
              <a:buClrTx/>
              <a:defRPr/>
            </a:lvl3pPr>
            <a:lvl4pPr>
              <a:lnSpc>
                <a:spcPct val="114000"/>
              </a:lnSpc>
              <a:spcBef>
                <a:spcPts val="450"/>
              </a:spcBef>
              <a:spcAft>
                <a:spcPts val="450"/>
              </a:spcAft>
              <a:buClrTx/>
              <a:defRPr/>
            </a:lvl4pPr>
            <a:lvl5pPr>
              <a:lnSpc>
                <a:spcPct val="114000"/>
              </a:lnSpc>
              <a:spcBef>
                <a:spcPts val="450"/>
              </a:spcBef>
              <a:spcAft>
                <a:spcPts val="450"/>
              </a:spcAft>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9DC06BB0-5ABB-A650-1531-7411F60DA0AA}"/>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ph type="ftr" sz="quarter" idx="11"/>
          </p:nvPr>
        </p:nvSpPr>
        <p:spPr/>
        <p:txBody>
          <a:bodyPr/>
          <a:lstStyle/>
          <a:p>
            <a:r>
              <a:rPr lang="en-US" dirty="0">
                <a:ea typeface="Red Hat Display Medium" panose="02010303040201060303" pitchFamily="2" charset="0"/>
                <a:cs typeface="Red Hat Display Medium" panose="02010303040201060303" pitchFamily="2" charset="0"/>
              </a:rPr>
              <a:t>©2025 Board of Regents of the University of Wisconsin System</a:t>
            </a:r>
          </a:p>
        </p:txBody>
      </p:sp>
      <p:pic>
        <p:nvPicPr>
          <p:cNvPr id="4" name="Picture 3">
            <a:extLst>
              <a:ext uri="{FF2B5EF4-FFF2-40B4-BE49-F238E27FC236}">
                <a16:creationId xmlns:a16="http://schemas.microsoft.com/office/drawing/2014/main" id="{2A7B92E0-4111-9447-46B2-DA9CA4B20003}"/>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328647" y="91440"/>
            <a:ext cx="1738530" cy="1188720"/>
          </a:xfrm>
          <a:prstGeom prst="rect">
            <a:avLst/>
          </a:prstGeom>
        </p:spPr>
      </p:pic>
    </p:spTree>
    <p:extLst>
      <p:ext uri="{BB962C8B-B14F-4D97-AF65-F5344CB8AC3E}">
        <p14:creationId xmlns:p14="http://schemas.microsoft.com/office/powerpoint/2010/main" val="3932541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1"/>
      </p:bgRef>
    </p:bg>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FFCB35F1-C96B-CA4F-BBB2-1728C86F5C12}"/>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18" name="Text Placeholder 10">
            <a:extLst>
              <a:ext uri="{FF2B5EF4-FFF2-40B4-BE49-F238E27FC236}">
                <a16:creationId xmlns:a16="http://schemas.microsoft.com/office/drawing/2014/main" id="{D29C6212-4A30-D99A-660D-1665F85155F1}"/>
              </a:ext>
            </a:extLst>
          </p:cNvPr>
          <p:cNvSpPr>
            <a:spLocks noGrp="1"/>
          </p:cNvSpPr>
          <p:nvPr>
            <p:ph type="body" sz="quarter" idx="13"/>
          </p:nvPr>
        </p:nvSpPr>
        <p:spPr>
          <a:xfrm>
            <a:off x="1350764" y="2490538"/>
            <a:ext cx="6442472" cy="938463"/>
          </a:xfrm>
        </p:spPr>
        <p:txBody>
          <a:bodyPr anchor="ctr" anchorCtr="0">
            <a:noAutofit/>
          </a:bodyPr>
          <a:lstStyle>
            <a:lvl1pPr marL="0" indent="0" algn="ctr">
              <a:buNone/>
              <a:defRPr sz="3300">
                <a:latin typeface="+mj-lt"/>
              </a:defRPr>
            </a:lvl1pPr>
          </a:lstStyle>
          <a:p>
            <a:pPr lvl="0"/>
            <a:r>
              <a:rPr lang="en-US"/>
              <a:t>Click to edit Master text styles</a:t>
            </a:r>
          </a:p>
        </p:txBody>
      </p:sp>
      <p:sp>
        <p:nvSpPr>
          <p:cNvPr id="19" name="Text Placeholder 10">
            <a:extLst>
              <a:ext uri="{FF2B5EF4-FFF2-40B4-BE49-F238E27FC236}">
                <a16:creationId xmlns:a16="http://schemas.microsoft.com/office/drawing/2014/main" id="{7B92AE93-B577-789E-E0F8-9AB209D955E6}"/>
              </a:ext>
            </a:extLst>
          </p:cNvPr>
          <p:cNvSpPr>
            <a:spLocks noGrp="1"/>
          </p:cNvSpPr>
          <p:nvPr>
            <p:ph type="body" sz="quarter" idx="14"/>
          </p:nvPr>
        </p:nvSpPr>
        <p:spPr>
          <a:xfrm>
            <a:off x="1350764" y="3559681"/>
            <a:ext cx="6442472" cy="588879"/>
          </a:xfrm>
        </p:spPr>
        <p:txBody>
          <a:bodyPr anchor="ctr" anchorCtr="0">
            <a:normAutofit/>
          </a:bodyPr>
          <a:lstStyle>
            <a:lvl1pPr marL="0" indent="0" algn="ctr">
              <a:buNone/>
              <a:defRPr sz="2100">
                <a:latin typeface="+mj-lt"/>
              </a:defRPr>
            </a:lvl1pPr>
          </a:lstStyle>
          <a:p>
            <a:pPr lvl="0"/>
            <a:r>
              <a:rPr lang="en-US"/>
              <a:t>Click to edit Master text styles</a:t>
            </a:r>
          </a:p>
        </p:txBody>
      </p:sp>
      <p:sp>
        <p:nvSpPr>
          <p:cNvPr id="22" name="Text Placeholder 10">
            <a:extLst>
              <a:ext uri="{FF2B5EF4-FFF2-40B4-BE49-F238E27FC236}">
                <a16:creationId xmlns:a16="http://schemas.microsoft.com/office/drawing/2014/main" id="{09F161D8-966C-0BE3-EB59-603F63FD8F7A}"/>
              </a:ext>
            </a:extLst>
          </p:cNvPr>
          <p:cNvSpPr>
            <a:spLocks noGrp="1"/>
          </p:cNvSpPr>
          <p:nvPr>
            <p:ph type="body" sz="quarter" idx="15"/>
          </p:nvPr>
        </p:nvSpPr>
        <p:spPr>
          <a:xfrm>
            <a:off x="1350764" y="4238457"/>
            <a:ext cx="6442472" cy="588879"/>
          </a:xfrm>
        </p:spPr>
        <p:txBody>
          <a:bodyPr anchor="ctr" anchorCtr="0">
            <a:normAutofit/>
          </a:bodyPr>
          <a:lstStyle>
            <a:lvl1pPr marL="0" indent="0" algn="ctr">
              <a:buNone/>
              <a:defRPr sz="2100">
                <a:latin typeface="+mj-lt"/>
              </a:defRPr>
            </a:lvl1pPr>
          </a:lstStyle>
          <a:p>
            <a:pPr lvl="0"/>
            <a:r>
              <a:rPr lang="en-US"/>
              <a:t>Click to edit Master text styles</a:t>
            </a:r>
          </a:p>
        </p:txBody>
      </p:sp>
    </p:spTree>
    <p:extLst>
      <p:ext uri="{BB962C8B-B14F-4D97-AF65-F5344CB8AC3E}">
        <p14:creationId xmlns:p14="http://schemas.microsoft.com/office/powerpoint/2010/main" val="2252257228"/>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19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4CBDB-8C27-4208-7FFC-B4386605EA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6A14B6-49C2-E343-7EE4-B8703632B9B1}"/>
              </a:ext>
            </a:extLst>
          </p:cNvPr>
          <p:cNvSpPr>
            <a:spLocks noGrp="1"/>
          </p:cNvSpPr>
          <p:nvPr>
            <p:ph idx="1"/>
          </p:nvPr>
        </p:nvSpPr>
        <p:spPr/>
        <p:txBody>
          <a:bodyPr/>
          <a:lstStyle>
            <a:lvl1pPr>
              <a:lnSpc>
                <a:spcPct val="114000"/>
              </a:lnSpc>
              <a:spcBef>
                <a:spcPts val="450"/>
              </a:spcBef>
              <a:spcAft>
                <a:spcPts val="450"/>
              </a:spcAft>
              <a:buClrTx/>
              <a:defRPr/>
            </a:lvl1pPr>
            <a:lvl2pPr>
              <a:lnSpc>
                <a:spcPct val="114000"/>
              </a:lnSpc>
              <a:spcBef>
                <a:spcPts val="450"/>
              </a:spcBef>
              <a:spcAft>
                <a:spcPts val="450"/>
              </a:spcAft>
              <a:buClrTx/>
              <a:defRPr/>
            </a:lvl2pPr>
            <a:lvl3pPr>
              <a:lnSpc>
                <a:spcPct val="114000"/>
              </a:lnSpc>
              <a:spcBef>
                <a:spcPts val="450"/>
              </a:spcBef>
              <a:spcAft>
                <a:spcPts val="450"/>
              </a:spcAft>
              <a:buClrTx/>
              <a:defRPr/>
            </a:lvl3pPr>
            <a:lvl4pPr>
              <a:lnSpc>
                <a:spcPct val="114000"/>
              </a:lnSpc>
              <a:spcBef>
                <a:spcPts val="450"/>
              </a:spcBef>
              <a:spcAft>
                <a:spcPts val="450"/>
              </a:spcAft>
              <a:buClrTx/>
              <a:defRPr/>
            </a:lvl4pPr>
            <a:lvl5pPr>
              <a:lnSpc>
                <a:spcPct val="114000"/>
              </a:lnSpc>
              <a:spcBef>
                <a:spcPts val="450"/>
              </a:spcBef>
              <a:spcAft>
                <a:spcPts val="450"/>
              </a:spcAft>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9DC06BB0-5ABB-A650-1531-7411F60DA0AA}"/>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ph type="ftr" sz="quarter" idx="11"/>
          </p:nvPr>
        </p:nvSpPr>
        <p:spPr/>
        <p:txBody>
          <a:bodyPr/>
          <a:lstStyle/>
          <a:p>
            <a:r>
              <a:rPr lang="en-US" dirty="0">
                <a:ea typeface="Red Hat Display Medium" panose="02010303040201060303" pitchFamily="2" charset="0"/>
                <a:cs typeface="Red Hat Display Medium" panose="02010303040201060303" pitchFamily="2" charset="0"/>
              </a:rPr>
              <a:t>©2025 Board of Regents of the University of Wisconsin System</a:t>
            </a:r>
          </a:p>
        </p:txBody>
      </p:sp>
      <p:pic>
        <p:nvPicPr>
          <p:cNvPr id="8" name="Picture 7">
            <a:extLst>
              <a:ext uri="{FF2B5EF4-FFF2-40B4-BE49-F238E27FC236}">
                <a16:creationId xmlns:a16="http://schemas.microsoft.com/office/drawing/2014/main" id="{6C86DE40-CC18-35AE-9D79-762B7A7562E4}"/>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31523" y="5567082"/>
            <a:ext cx="670771" cy="1229745"/>
          </a:xfrm>
          <a:prstGeom prst="rect">
            <a:avLst/>
          </a:prstGeom>
        </p:spPr>
      </p:pic>
    </p:spTree>
    <p:extLst>
      <p:ext uri="{BB962C8B-B14F-4D97-AF65-F5344CB8AC3E}">
        <p14:creationId xmlns:p14="http://schemas.microsoft.com/office/powerpoint/2010/main" val="22712839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20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4CBDB-8C27-4208-7FFC-B4386605EAB3}"/>
              </a:ext>
            </a:extLst>
          </p:cNvPr>
          <p:cNvSpPr>
            <a:spLocks noGrp="1"/>
          </p:cNvSpPr>
          <p:nvPr>
            <p:ph type="title"/>
          </p:nvPr>
        </p:nvSpPr>
        <p:spPr>
          <a:xfrm>
            <a:off x="342900" y="457200"/>
            <a:ext cx="7867291" cy="914400"/>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006A14B6-49C2-E343-7EE4-B8703632B9B1}"/>
              </a:ext>
            </a:extLst>
          </p:cNvPr>
          <p:cNvSpPr>
            <a:spLocks noGrp="1"/>
          </p:cNvSpPr>
          <p:nvPr>
            <p:ph idx="1"/>
          </p:nvPr>
        </p:nvSpPr>
        <p:spPr/>
        <p:txBody>
          <a:bodyPr/>
          <a:lstStyle>
            <a:lvl1pPr>
              <a:lnSpc>
                <a:spcPct val="114000"/>
              </a:lnSpc>
              <a:spcBef>
                <a:spcPts val="450"/>
              </a:spcBef>
              <a:spcAft>
                <a:spcPts val="450"/>
              </a:spcAft>
              <a:buClrTx/>
              <a:defRPr/>
            </a:lvl1pPr>
            <a:lvl2pPr>
              <a:lnSpc>
                <a:spcPct val="114000"/>
              </a:lnSpc>
              <a:spcBef>
                <a:spcPts val="450"/>
              </a:spcBef>
              <a:spcAft>
                <a:spcPts val="450"/>
              </a:spcAft>
              <a:buClrTx/>
              <a:defRPr/>
            </a:lvl2pPr>
            <a:lvl3pPr>
              <a:lnSpc>
                <a:spcPct val="114000"/>
              </a:lnSpc>
              <a:spcBef>
                <a:spcPts val="450"/>
              </a:spcBef>
              <a:spcAft>
                <a:spcPts val="450"/>
              </a:spcAft>
              <a:buClrTx/>
              <a:defRPr/>
            </a:lvl3pPr>
            <a:lvl4pPr>
              <a:lnSpc>
                <a:spcPct val="114000"/>
              </a:lnSpc>
              <a:spcBef>
                <a:spcPts val="450"/>
              </a:spcBef>
              <a:spcAft>
                <a:spcPts val="450"/>
              </a:spcAft>
              <a:buClrTx/>
              <a:defRPr/>
            </a:lvl4pPr>
            <a:lvl5pPr>
              <a:lnSpc>
                <a:spcPct val="114000"/>
              </a:lnSpc>
              <a:spcBef>
                <a:spcPts val="450"/>
              </a:spcBef>
              <a:spcAft>
                <a:spcPts val="450"/>
              </a:spcAft>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9DC06BB0-5ABB-A650-1531-7411F60DA0AA}"/>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ph type="ftr" sz="quarter" idx="11"/>
          </p:nvPr>
        </p:nvSpPr>
        <p:spPr/>
        <p:txBody>
          <a:bodyPr/>
          <a:lstStyle/>
          <a:p>
            <a:r>
              <a:rPr lang="en-US" dirty="0">
                <a:ea typeface="Red Hat Display Medium" panose="02010303040201060303" pitchFamily="2" charset="0"/>
                <a:cs typeface="Red Hat Display Medium" panose="02010303040201060303" pitchFamily="2" charset="0"/>
              </a:rPr>
              <a:t>©2025 Board of Regents of the University of Wisconsin System</a:t>
            </a:r>
          </a:p>
        </p:txBody>
      </p:sp>
      <p:pic>
        <p:nvPicPr>
          <p:cNvPr id="8" name="Picture 7">
            <a:extLst>
              <a:ext uri="{FF2B5EF4-FFF2-40B4-BE49-F238E27FC236}">
                <a16:creationId xmlns:a16="http://schemas.microsoft.com/office/drawing/2014/main" id="{B92DE7B6-88D2-CA07-41E2-595511400435}"/>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256089" y="116541"/>
            <a:ext cx="684579" cy="1255060"/>
          </a:xfrm>
          <a:prstGeom prst="rect">
            <a:avLst/>
          </a:prstGeom>
        </p:spPr>
      </p:pic>
    </p:spTree>
    <p:extLst>
      <p:ext uri="{BB962C8B-B14F-4D97-AF65-F5344CB8AC3E}">
        <p14:creationId xmlns:p14="http://schemas.microsoft.com/office/powerpoint/2010/main" val="182599318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43CC4ECD-0BCF-90C1-1CCA-2369BCA8D637}"/>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a:extLst>
              <a:ext uri="{FF2B5EF4-FFF2-40B4-BE49-F238E27FC236}">
                <a16:creationId xmlns:a16="http://schemas.microsoft.com/office/drawing/2014/main" id="{FD7853AE-B076-5296-F530-BD4340E68B75}"/>
              </a:ext>
            </a:extLst>
          </p:cNvPr>
          <p:cNvSpPr>
            <a:spLocks noGrp="1"/>
          </p:cNvSpPr>
          <p:nvPr>
            <p:ph type="title" hasCustomPrompt="1"/>
          </p:nvPr>
        </p:nvSpPr>
        <p:spPr>
          <a:xfrm>
            <a:off x="628650" y="457201"/>
            <a:ext cx="7886700" cy="2852737"/>
          </a:xfrm>
        </p:spPr>
        <p:txBody>
          <a:bodyPr anchor="ctr" anchorCtr="1">
            <a:normAutofit/>
          </a:bodyPr>
          <a:lstStyle>
            <a:lvl1pPr algn="ctr">
              <a:defRPr sz="3600"/>
            </a:lvl1pPr>
          </a:lstStyle>
          <a:p>
            <a:r>
              <a:rPr lang="en-US" dirty="0"/>
              <a:t>Section Title</a:t>
            </a:r>
          </a:p>
        </p:txBody>
      </p:sp>
    </p:spTree>
    <p:extLst>
      <p:ext uri="{BB962C8B-B14F-4D97-AF65-F5344CB8AC3E}">
        <p14:creationId xmlns:p14="http://schemas.microsoft.com/office/powerpoint/2010/main" val="17031413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3791C8-6E06-70A3-4D5A-B18DDCE4DDEC}"/>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68C0B2B-4C7B-1155-B20E-06EAC2BB6D1C}"/>
              </a:ext>
            </a:extLst>
          </p:cNvPr>
          <p:cNvSpPr>
            <a:spLocks noGrp="1"/>
          </p:cNvSpPr>
          <p:nvPr>
            <p:ph sz="half" idx="1"/>
          </p:nvPr>
        </p:nvSpPr>
        <p:spPr>
          <a:xfrm>
            <a:off x="342900" y="1371600"/>
            <a:ext cx="4171950" cy="4351338"/>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32D36FFC-CD5F-024C-48BB-4FF47B96B2C3}"/>
              </a:ext>
            </a:extLst>
          </p:cNvPr>
          <p:cNvSpPr>
            <a:spLocks noGrp="1"/>
          </p:cNvSpPr>
          <p:nvPr>
            <p:ph sz="half" idx="2"/>
          </p:nvPr>
        </p:nvSpPr>
        <p:spPr>
          <a:xfrm>
            <a:off x="4629150" y="1371600"/>
            <a:ext cx="4286250" cy="4351338"/>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a:extLst>
              <a:ext uri="{FF2B5EF4-FFF2-40B4-BE49-F238E27FC236}">
                <a16:creationId xmlns:a16="http://schemas.microsoft.com/office/drawing/2014/main" id="{8009270A-6A60-2D77-5085-94687084434F}"/>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dirty="0">
                <a:ea typeface="Red Hat Display Medium" panose="02010303040201060303" pitchFamily="2" charset="0"/>
                <a:cs typeface="Red Hat Display Medium" panose="02010303040201060303" pitchFamily="2" charset="0"/>
              </a:rPr>
              <a:t>©2025 Board of Regents of the University of Wisconsin System</a:t>
            </a:r>
          </a:p>
        </p:txBody>
      </p:sp>
    </p:spTree>
    <p:extLst>
      <p:ext uri="{BB962C8B-B14F-4D97-AF65-F5344CB8AC3E}">
        <p14:creationId xmlns:p14="http://schemas.microsoft.com/office/powerpoint/2010/main" val="28287437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woObj" preserve="1">
  <p:cSld name="1_Two Conten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888BD1AA-53EE-CE58-F5B7-3B423837188A}"/>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2" name="Title 1">
            <a:extLst>
              <a:ext uri="{FF2B5EF4-FFF2-40B4-BE49-F238E27FC236}">
                <a16:creationId xmlns:a16="http://schemas.microsoft.com/office/drawing/2014/main" id="{363791C8-6E06-70A3-4D5A-B18DDCE4DDEC}"/>
              </a:ext>
            </a:extLst>
          </p:cNvPr>
          <p:cNvSpPr>
            <a:spLocks noGrp="1"/>
          </p:cNvSpPr>
          <p:nvPr>
            <p:ph type="title"/>
          </p:nvPr>
        </p:nvSpPr>
        <p:spPr>
          <a:xfrm>
            <a:off x="342900" y="457200"/>
            <a:ext cx="8177158" cy="914400"/>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68C0B2B-4C7B-1155-B20E-06EAC2BB6D1C}"/>
              </a:ext>
            </a:extLst>
          </p:cNvPr>
          <p:cNvSpPr>
            <a:spLocks noGrp="1"/>
          </p:cNvSpPr>
          <p:nvPr>
            <p:ph sz="half" idx="1"/>
          </p:nvPr>
        </p:nvSpPr>
        <p:spPr>
          <a:xfrm>
            <a:off x="342900" y="1371600"/>
            <a:ext cx="4012532" cy="4351338"/>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32D36FFC-CD5F-024C-48BB-4FF47B96B2C3}"/>
              </a:ext>
            </a:extLst>
          </p:cNvPr>
          <p:cNvSpPr>
            <a:spLocks noGrp="1"/>
          </p:cNvSpPr>
          <p:nvPr>
            <p:ph sz="half" idx="2"/>
          </p:nvPr>
        </p:nvSpPr>
        <p:spPr>
          <a:xfrm>
            <a:off x="4507525" y="1371600"/>
            <a:ext cx="4012532" cy="4351338"/>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Footer Placeholder 5">
            <a:extLst>
              <a:ext uri="{FF2B5EF4-FFF2-40B4-BE49-F238E27FC236}">
                <a16:creationId xmlns:a16="http://schemas.microsoft.com/office/drawing/2014/main" id="{8009270A-6A60-2D77-5085-94687084434F}"/>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dirty="0">
                <a:ea typeface="Red Hat Display Medium" panose="02010303040201060303" pitchFamily="2" charset="0"/>
                <a:cs typeface="Red Hat Display Medium" panose="02010303040201060303" pitchFamily="2" charset="0"/>
              </a:rPr>
              <a:t>©2025 Board of Regents of the University of Wisconsin System</a:t>
            </a:r>
          </a:p>
        </p:txBody>
      </p:sp>
      <p:pic>
        <p:nvPicPr>
          <p:cNvPr id="5" name="Picture 4">
            <a:extLst>
              <a:ext uri="{FF2B5EF4-FFF2-40B4-BE49-F238E27FC236}">
                <a16:creationId xmlns:a16="http://schemas.microsoft.com/office/drawing/2014/main" id="{E5F6B127-B640-4FB0-EA43-659C2A2ADF13}"/>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11777" y="6222114"/>
            <a:ext cx="1627377" cy="502524"/>
          </a:xfrm>
          <a:prstGeom prst="rect">
            <a:avLst/>
          </a:prstGeom>
        </p:spPr>
      </p:pic>
    </p:spTree>
    <p:extLst>
      <p:ext uri="{BB962C8B-B14F-4D97-AF65-F5344CB8AC3E}">
        <p14:creationId xmlns:p14="http://schemas.microsoft.com/office/powerpoint/2010/main" val="257625377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2_Two Content">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C567C723-322D-DBBC-B567-01931D0F487E}"/>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2" name="Title 1">
            <a:extLst>
              <a:ext uri="{FF2B5EF4-FFF2-40B4-BE49-F238E27FC236}">
                <a16:creationId xmlns:a16="http://schemas.microsoft.com/office/drawing/2014/main" id="{363791C8-6E06-70A3-4D5A-B18DDCE4DDEC}"/>
              </a:ext>
            </a:extLst>
          </p:cNvPr>
          <p:cNvSpPr>
            <a:spLocks noGrp="1"/>
          </p:cNvSpPr>
          <p:nvPr>
            <p:ph type="title"/>
          </p:nvPr>
        </p:nvSpPr>
        <p:spPr>
          <a:xfrm>
            <a:off x="342900" y="457200"/>
            <a:ext cx="8177157" cy="914400"/>
          </a:xfrm>
        </p:spPr>
        <p:txBody>
          <a:bodyPr/>
          <a:lstStyle/>
          <a:p>
            <a:r>
              <a:rPr lang="en-US"/>
              <a:t>Click to edit Master title style</a:t>
            </a:r>
            <a:endParaRPr lang="en-US" dirty="0"/>
          </a:p>
        </p:txBody>
      </p:sp>
      <p:sp>
        <p:nvSpPr>
          <p:cNvPr id="6" name="Footer Placeholder 5">
            <a:extLst>
              <a:ext uri="{FF2B5EF4-FFF2-40B4-BE49-F238E27FC236}">
                <a16:creationId xmlns:a16="http://schemas.microsoft.com/office/drawing/2014/main" id="{8009270A-6A60-2D77-5085-94687084434F}"/>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dirty="0">
                <a:ea typeface="Red Hat Display Medium" panose="02010303040201060303" pitchFamily="2" charset="0"/>
                <a:cs typeface="Red Hat Display Medium" panose="02010303040201060303" pitchFamily="2" charset="0"/>
              </a:rPr>
              <a:t>©2025 Board of Regents of the University of Wisconsin System</a:t>
            </a:r>
          </a:p>
        </p:txBody>
      </p:sp>
      <p:sp>
        <p:nvSpPr>
          <p:cNvPr id="11" name="Content Placeholder 2">
            <a:extLst>
              <a:ext uri="{FF2B5EF4-FFF2-40B4-BE49-F238E27FC236}">
                <a16:creationId xmlns:a16="http://schemas.microsoft.com/office/drawing/2014/main" id="{E472289B-AF96-E018-B18C-C3EAE7974E7A}"/>
              </a:ext>
            </a:extLst>
          </p:cNvPr>
          <p:cNvSpPr>
            <a:spLocks noGrp="1"/>
          </p:cNvSpPr>
          <p:nvPr>
            <p:ph sz="half" idx="1"/>
          </p:nvPr>
        </p:nvSpPr>
        <p:spPr>
          <a:xfrm>
            <a:off x="342900" y="1371600"/>
            <a:ext cx="4012532" cy="4351338"/>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Content Placeholder 3">
            <a:extLst>
              <a:ext uri="{FF2B5EF4-FFF2-40B4-BE49-F238E27FC236}">
                <a16:creationId xmlns:a16="http://schemas.microsoft.com/office/drawing/2014/main" id="{DCA18D54-D4E3-0115-6C7D-961C1A554691}"/>
              </a:ext>
              <a:ext uri="{C183D7F6-B498-43B3-948B-1728B52AA6E4}">
                <adec:decorative xmlns:adec="http://schemas.microsoft.com/office/drawing/2017/decorative" val="0"/>
              </a:ext>
            </a:extLst>
          </p:cNvPr>
          <p:cNvSpPr>
            <a:spLocks noGrp="1"/>
          </p:cNvSpPr>
          <p:nvPr>
            <p:ph sz="half" idx="2"/>
          </p:nvPr>
        </p:nvSpPr>
        <p:spPr>
          <a:xfrm>
            <a:off x="4507525" y="1371600"/>
            <a:ext cx="4012532" cy="4351338"/>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3" name="Picture 2">
            <a:extLst>
              <a:ext uri="{FF2B5EF4-FFF2-40B4-BE49-F238E27FC236}">
                <a16:creationId xmlns:a16="http://schemas.microsoft.com/office/drawing/2014/main" id="{8A0BDC0F-D65C-8450-6BD7-D08A6D2DF92D}"/>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11777" y="6222114"/>
            <a:ext cx="1627377" cy="502524"/>
          </a:xfrm>
          <a:prstGeom prst="rect">
            <a:avLst/>
          </a:prstGeom>
        </p:spPr>
      </p:pic>
    </p:spTree>
    <p:extLst>
      <p:ext uri="{BB962C8B-B14F-4D97-AF65-F5344CB8AC3E}">
        <p14:creationId xmlns:p14="http://schemas.microsoft.com/office/powerpoint/2010/main" val="14791108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A73A4-185D-D844-B18F-B31A1661D078}"/>
              </a:ext>
            </a:extLst>
          </p:cNvPr>
          <p:cNvSpPr>
            <a:spLocks noGrp="1"/>
          </p:cNvSpPr>
          <p:nvPr>
            <p:ph type="title"/>
          </p:nvPr>
        </p:nvSpPr>
        <p:spPr>
          <a:xfrm>
            <a:off x="342900" y="457200"/>
            <a:ext cx="8572500" cy="914400"/>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FBFF37F-82C6-280E-536B-9DDB857CA9C3}"/>
              </a:ext>
            </a:extLst>
          </p:cNvPr>
          <p:cNvSpPr>
            <a:spLocks noGrp="1"/>
          </p:cNvSpPr>
          <p:nvPr>
            <p:ph type="body" idx="1"/>
          </p:nvPr>
        </p:nvSpPr>
        <p:spPr>
          <a:xfrm>
            <a:off x="342901" y="1371600"/>
            <a:ext cx="4169663"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92B29CF-2073-477B-B39E-8D2036B2B94D}"/>
              </a:ext>
            </a:extLst>
          </p:cNvPr>
          <p:cNvSpPr>
            <a:spLocks noGrp="1"/>
          </p:cNvSpPr>
          <p:nvPr>
            <p:ph sz="half" idx="2"/>
          </p:nvPr>
        </p:nvSpPr>
        <p:spPr>
          <a:xfrm>
            <a:off x="342899" y="2236135"/>
            <a:ext cx="4169664" cy="3529584"/>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2D555A3D-09B2-A944-5460-184F8BC795E4}"/>
              </a:ext>
            </a:extLst>
          </p:cNvPr>
          <p:cNvSpPr>
            <a:spLocks noGrp="1"/>
          </p:cNvSpPr>
          <p:nvPr>
            <p:ph type="body" sz="quarter" idx="3"/>
          </p:nvPr>
        </p:nvSpPr>
        <p:spPr>
          <a:xfrm>
            <a:off x="4745737" y="1371600"/>
            <a:ext cx="4169663"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BAB8F1FC-84E6-08B1-1CF6-9C2FB3226C95}"/>
              </a:ext>
            </a:extLst>
          </p:cNvPr>
          <p:cNvSpPr>
            <a:spLocks noGrp="1"/>
          </p:cNvSpPr>
          <p:nvPr>
            <p:ph sz="quarter" idx="4"/>
          </p:nvPr>
        </p:nvSpPr>
        <p:spPr>
          <a:xfrm>
            <a:off x="4745737" y="2236135"/>
            <a:ext cx="4169663" cy="3529584"/>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Footer Placeholder 10">
            <a:extLst>
              <a:ext uri="{FF2B5EF4-FFF2-40B4-BE49-F238E27FC236}">
                <a16:creationId xmlns:a16="http://schemas.microsoft.com/office/drawing/2014/main" id="{5A4534CB-BC96-28CE-108A-533F9DD43987}"/>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dirty="0">
                <a:ea typeface="Red Hat Display Medium" panose="02010303040201060303" pitchFamily="2" charset="0"/>
                <a:cs typeface="Red Hat Display Medium" panose="02010303040201060303" pitchFamily="2" charset="0"/>
              </a:rPr>
              <a:t>©2025 Board of Regents of the University of Wisconsin System</a:t>
            </a:r>
          </a:p>
        </p:txBody>
      </p:sp>
    </p:spTree>
    <p:extLst>
      <p:ext uri="{BB962C8B-B14F-4D97-AF65-F5344CB8AC3E}">
        <p14:creationId xmlns:p14="http://schemas.microsoft.com/office/powerpoint/2010/main" val="10082130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1_Comparison">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D0831277-29EC-D270-793F-631C1B485356}"/>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2" name="Title 1">
            <a:extLst>
              <a:ext uri="{FF2B5EF4-FFF2-40B4-BE49-F238E27FC236}">
                <a16:creationId xmlns:a16="http://schemas.microsoft.com/office/drawing/2014/main" id="{D08A73A4-185D-D844-B18F-B31A1661D078}"/>
              </a:ext>
            </a:extLst>
          </p:cNvPr>
          <p:cNvSpPr>
            <a:spLocks noGrp="1"/>
          </p:cNvSpPr>
          <p:nvPr>
            <p:ph type="title"/>
          </p:nvPr>
        </p:nvSpPr>
        <p:spPr>
          <a:xfrm>
            <a:off x="342900" y="457200"/>
            <a:ext cx="8185225" cy="914400"/>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FBFF37F-82C6-280E-536B-9DDB857CA9C3}"/>
              </a:ext>
            </a:extLst>
          </p:cNvPr>
          <p:cNvSpPr>
            <a:spLocks noGrp="1"/>
          </p:cNvSpPr>
          <p:nvPr>
            <p:ph type="body" idx="1"/>
          </p:nvPr>
        </p:nvSpPr>
        <p:spPr>
          <a:xfrm>
            <a:off x="342900" y="1371600"/>
            <a:ext cx="401253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92B29CF-2073-477B-B39E-8D2036B2B94D}"/>
              </a:ext>
            </a:extLst>
          </p:cNvPr>
          <p:cNvSpPr>
            <a:spLocks noGrp="1"/>
          </p:cNvSpPr>
          <p:nvPr>
            <p:ph sz="half" idx="2"/>
          </p:nvPr>
        </p:nvSpPr>
        <p:spPr>
          <a:xfrm>
            <a:off x="342899" y="2236135"/>
            <a:ext cx="4012532" cy="3529584"/>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2D555A3D-09B2-A944-5460-184F8BC795E4}"/>
              </a:ext>
            </a:extLst>
          </p:cNvPr>
          <p:cNvSpPr>
            <a:spLocks noGrp="1"/>
          </p:cNvSpPr>
          <p:nvPr>
            <p:ph type="body" sz="quarter" idx="3"/>
          </p:nvPr>
        </p:nvSpPr>
        <p:spPr>
          <a:xfrm>
            <a:off x="4515594" y="1371600"/>
            <a:ext cx="401253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BAB8F1FC-84E6-08B1-1CF6-9C2FB3226C95}"/>
              </a:ext>
            </a:extLst>
          </p:cNvPr>
          <p:cNvSpPr>
            <a:spLocks noGrp="1"/>
          </p:cNvSpPr>
          <p:nvPr>
            <p:ph sz="quarter" idx="4"/>
          </p:nvPr>
        </p:nvSpPr>
        <p:spPr>
          <a:xfrm>
            <a:off x="4515594" y="2236135"/>
            <a:ext cx="4012532" cy="3529584"/>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Footer Placeholder 10">
            <a:extLst>
              <a:ext uri="{FF2B5EF4-FFF2-40B4-BE49-F238E27FC236}">
                <a16:creationId xmlns:a16="http://schemas.microsoft.com/office/drawing/2014/main" id="{5A4534CB-BC96-28CE-108A-533F9DD43987}"/>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dirty="0">
                <a:ea typeface="Red Hat Display Medium" panose="02010303040201060303" pitchFamily="2" charset="0"/>
                <a:cs typeface="Red Hat Display Medium" panose="02010303040201060303" pitchFamily="2" charset="0"/>
              </a:rPr>
              <a:t>©2025 Board of Regents of the University of Wisconsin System</a:t>
            </a:r>
          </a:p>
        </p:txBody>
      </p:sp>
      <p:pic>
        <p:nvPicPr>
          <p:cNvPr id="9" name="Picture 8">
            <a:extLst>
              <a:ext uri="{FF2B5EF4-FFF2-40B4-BE49-F238E27FC236}">
                <a16:creationId xmlns:a16="http://schemas.microsoft.com/office/drawing/2014/main" id="{B31E05F1-DE46-E309-83E6-271F84385FCF}"/>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11777" y="6222114"/>
            <a:ext cx="1627377" cy="502524"/>
          </a:xfrm>
          <a:prstGeom prst="rect">
            <a:avLst/>
          </a:prstGeom>
        </p:spPr>
      </p:pic>
    </p:spTree>
    <p:extLst>
      <p:ext uri="{BB962C8B-B14F-4D97-AF65-F5344CB8AC3E}">
        <p14:creationId xmlns:p14="http://schemas.microsoft.com/office/powerpoint/2010/main" val="29057707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woTxTwoObj" preserve="1">
  <p:cSld name="2_Comparison">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9CE0003A-4DDF-E7BB-3EC4-26FEC9AF8A71}"/>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2" name="Title 1">
            <a:extLst>
              <a:ext uri="{FF2B5EF4-FFF2-40B4-BE49-F238E27FC236}">
                <a16:creationId xmlns:a16="http://schemas.microsoft.com/office/drawing/2014/main" id="{D08A73A4-185D-D844-B18F-B31A1661D078}"/>
              </a:ext>
            </a:extLst>
          </p:cNvPr>
          <p:cNvSpPr>
            <a:spLocks noGrp="1"/>
          </p:cNvSpPr>
          <p:nvPr>
            <p:ph type="title"/>
          </p:nvPr>
        </p:nvSpPr>
        <p:spPr>
          <a:xfrm>
            <a:off x="342900" y="457200"/>
            <a:ext cx="8185225" cy="914400"/>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0FBFF37F-82C6-280E-536B-9DDB857CA9C3}"/>
              </a:ext>
            </a:extLst>
          </p:cNvPr>
          <p:cNvSpPr>
            <a:spLocks noGrp="1"/>
          </p:cNvSpPr>
          <p:nvPr>
            <p:ph type="body" idx="1"/>
          </p:nvPr>
        </p:nvSpPr>
        <p:spPr>
          <a:xfrm>
            <a:off x="342900" y="1371600"/>
            <a:ext cx="401253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592B29CF-2073-477B-B39E-8D2036B2B94D}"/>
              </a:ext>
            </a:extLst>
          </p:cNvPr>
          <p:cNvSpPr>
            <a:spLocks noGrp="1"/>
          </p:cNvSpPr>
          <p:nvPr>
            <p:ph sz="half" idx="2"/>
          </p:nvPr>
        </p:nvSpPr>
        <p:spPr>
          <a:xfrm>
            <a:off x="342899" y="2236135"/>
            <a:ext cx="4012532" cy="3529584"/>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2D555A3D-09B2-A944-5460-184F8BC795E4}"/>
              </a:ext>
            </a:extLst>
          </p:cNvPr>
          <p:cNvSpPr>
            <a:spLocks noGrp="1"/>
          </p:cNvSpPr>
          <p:nvPr>
            <p:ph type="body" sz="quarter" idx="3"/>
          </p:nvPr>
        </p:nvSpPr>
        <p:spPr>
          <a:xfrm>
            <a:off x="4515594" y="1371600"/>
            <a:ext cx="401253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BAB8F1FC-84E6-08B1-1CF6-9C2FB3226C95}"/>
              </a:ext>
            </a:extLst>
          </p:cNvPr>
          <p:cNvSpPr>
            <a:spLocks noGrp="1"/>
          </p:cNvSpPr>
          <p:nvPr>
            <p:ph sz="quarter" idx="4"/>
          </p:nvPr>
        </p:nvSpPr>
        <p:spPr>
          <a:xfrm>
            <a:off x="4515594" y="2236135"/>
            <a:ext cx="4012532" cy="3529584"/>
          </a:xfrm>
        </p:spPr>
        <p:txBody>
          <a:bodyPr/>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Footer Placeholder 10">
            <a:extLst>
              <a:ext uri="{FF2B5EF4-FFF2-40B4-BE49-F238E27FC236}">
                <a16:creationId xmlns:a16="http://schemas.microsoft.com/office/drawing/2014/main" id="{5A4534CB-BC96-28CE-108A-533F9DD43987}"/>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dirty="0">
                <a:ea typeface="Red Hat Display Medium" panose="02010303040201060303" pitchFamily="2" charset="0"/>
                <a:cs typeface="Red Hat Display Medium" panose="02010303040201060303" pitchFamily="2" charset="0"/>
              </a:rPr>
              <a:t>©2025 Board of Regents of the University of Wisconsin System</a:t>
            </a:r>
          </a:p>
        </p:txBody>
      </p:sp>
      <p:pic>
        <p:nvPicPr>
          <p:cNvPr id="7" name="Picture 6">
            <a:extLst>
              <a:ext uri="{FF2B5EF4-FFF2-40B4-BE49-F238E27FC236}">
                <a16:creationId xmlns:a16="http://schemas.microsoft.com/office/drawing/2014/main" id="{A5244009-C4E2-54B2-6BC0-CFBA3F6627DC}"/>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11777" y="6222114"/>
            <a:ext cx="1627377" cy="502524"/>
          </a:xfrm>
          <a:prstGeom prst="rect">
            <a:avLst/>
          </a:prstGeom>
        </p:spPr>
      </p:pic>
    </p:spTree>
    <p:extLst>
      <p:ext uri="{BB962C8B-B14F-4D97-AF65-F5344CB8AC3E}">
        <p14:creationId xmlns:p14="http://schemas.microsoft.com/office/powerpoint/2010/main" val="415700142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A73317-6410-4C1B-A9AF-FCD1EAD85183}"/>
              </a:ext>
            </a:extLst>
          </p:cNvPr>
          <p:cNvSpPr>
            <a:spLocks noGrp="1"/>
          </p:cNvSpPr>
          <p:nvPr>
            <p:ph type="title"/>
          </p:nvPr>
        </p:nvSpPr>
        <p:spPr/>
        <p:txBody>
          <a:bodyPr/>
          <a:lstStyle/>
          <a:p>
            <a:r>
              <a:rPr lang="en-US"/>
              <a:t>Click to edit Master title style</a:t>
            </a:r>
          </a:p>
        </p:txBody>
      </p:sp>
      <p:sp>
        <p:nvSpPr>
          <p:cNvPr id="13" name="Footer Placeholder 12">
            <a:extLst>
              <a:ext uri="{FF2B5EF4-FFF2-40B4-BE49-F238E27FC236}">
                <a16:creationId xmlns:a16="http://schemas.microsoft.com/office/drawing/2014/main" id="{E836B933-45C7-DD5B-8886-A7A24EFA1B8C}"/>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dirty="0">
                <a:ea typeface="Red Hat Display Medium" panose="02010303040201060303" pitchFamily="2" charset="0"/>
                <a:cs typeface="Red Hat Display Medium" panose="02010303040201060303" pitchFamily="2" charset="0"/>
              </a:rPr>
              <a:t>©2025 Board of Regents of the University of Wisconsin System</a:t>
            </a:r>
          </a:p>
        </p:txBody>
      </p:sp>
    </p:spTree>
    <p:extLst>
      <p:ext uri="{BB962C8B-B14F-4D97-AF65-F5344CB8AC3E}">
        <p14:creationId xmlns:p14="http://schemas.microsoft.com/office/powerpoint/2010/main" val="15623978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3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4CBDB-8C27-4208-7FFC-B4386605EA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6A14B6-49C2-E343-7EE4-B8703632B9B1}"/>
              </a:ext>
            </a:extLst>
          </p:cNvPr>
          <p:cNvSpPr>
            <a:spLocks noGrp="1"/>
          </p:cNvSpPr>
          <p:nvPr>
            <p:ph idx="1"/>
          </p:nvPr>
        </p:nvSpPr>
        <p:spPr/>
        <p:txBody>
          <a:bodyPr/>
          <a:lstStyle>
            <a:lvl1pPr>
              <a:lnSpc>
                <a:spcPct val="114000"/>
              </a:lnSpc>
              <a:spcBef>
                <a:spcPts val="450"/>
              </a:spcBef>
              <a:spcAft>
                <a:spcPts val="450"/>
              </a:spcAft>
              <a:buClrTx/>
              <a:defRPr/>
            </a:lvl1pPr>
            <a:lvl2pPr>
              <a:lnSpc>
                <a:spcPct val="114000"/>
              </a:lnSpc>
              <a:spcBef>
                <a:spcPts val="450"/>
              </a:spcBef>
              <a:spcAft>
                <a:spcPts val="450"/>
              </a:spcAft>
              <a:buClrTx/>
              <a:defRPr/>
            </a:lvl2pPr>
            <a:lvl3pPr>
              <a:lnSpc>
                <a:spcPct val="114000"/>
              </a:lnSpc>
              <a:spcBef>
                <a:spcPts val="450"/>
              </a:spcBef>
              <a:spcAft>
                <a:spcPts val="450"/>
              </a:spcAft>
              <a:buClrTx/>
              <a:defRPr/>
            </a:lvl3pPr>
            <a:lvl4pPr>
              <a:lnSpc>
                <a:spcPct val="114000"/>
              </a:lnSpc>
              <a:spcBef>
                <a:spcPts val="450"/>
              </a:spcBef>
              <a:spcAft>
                <a:spcPts val="450"/>
              </a:spcAft>
              <a:buClrTx/>
              <a:defRPr/>
            </a:lvl4pPr>
            <a:lvl5pPr>
              <a:lnSpc>
                <a:spcPct val="114000"/>
              </a:lnSpc>
              <a:spcBef>
                <a:spcPts val="450"/>
              </a:spcBef>
              <a:spcAft>
                <a:spcPts val="450"/>
              </a:spcAft>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9DC06BB0-5ABB-A650-1531-7411F60DA0AA}"/>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ph type="ftr" sz="quarter" idx="11"/>
          </p:nvPr>
        </p:nvSpPr>
        <p:spPr/>
        <p:txBody>
          <a:bodyPr/>
          <a:lstStyle/>
          <a:p>
            <a:r>
              <a:rPr lang="en-US" dirty="0">
                <a:ea typeface="Red Hat Display Medium" panose="02010303040201060303" pitchFamily="2" charset="0"/>
                <a:cs typeface="Red Hat Display Medium" panose="02010303040201060303" pitchFamily="2" charset="0"/>
              </a:rPr>
              <a:t>©2025 Board of Regents of the University of Wisconsin System</a:t>
            </a:r>
          </a:p>
        </p:txBody>
      </p:sp>
    </p:spTree>
    <p:extLst>
      <p:ext uri="{BB962C8B-B14F-4D97-AF65-F5344CB8AC3E}">
        <p14:creationId xmlns:p14="http://schemas.microsoft.com/office/powerpoint/2010/main" val="26443069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C278BD8-BD3B-1DE9-A290-C6A68AEF7452}"/>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dirty="0">
                <a:ea typeface="Red Hat Display Medium" panose="02010303040201060303" pitchFamily="2" charset="0"/>
                <a:cs typeface="Red Hat Display Medium" panose="02010303040201060303" pitchFamily="2" charset="0"/>
              </a:rPr>
              <a:t>©2025 Board of Regents of the University of Wisconsin System</a:t>
            </a:r>
          </a:p>
        </p:txBody>
      </p:sp>
    </p:spTree>
    <p:extLst>
      <p:ext uri="{BB962C8B-B14F-4D97-AF65-F5344CB8AC3E}">
        <p14:creationId xmlns:p14="http://schemas.microsoft.com/office/powerpoint/2010/main" val="242933439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5A2214-413A-DCC1-F67D-74D62B8F8334}"/>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4" name="Text Placeholder 3">
            <a:extLst>
              <a:ext uri="{FF2B5EF4-FFF2-40B4-BE49-F238E27FC236}">
                <a16:creationId xmlns:a16="http://schemas.microsoft.com/office/drawing/2014/main" id="{526E6481-C82B-171A-1D46-38DCA0EDF4A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6" name="Footer Placeholder 5">
            <a:extLst>
              <a:ext uri="{FF2B5EF4-FFF2-40B4-BE49-F238E27FC236}">
                <a16:creationId xmlns:a16="http://schemas.microsoft.com/office/drawing/2014/main" id="{775E3827-9326-0C4B-054B-9B99FA87A872}"/>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dirty="0">
                <a:ea typeface="Red Hat Display Medium" panose="02010303040201060303" pitchFamily="2" charset="0"/>
                <a:cs typeface="Red Hat Display Medium" panose="02010303040201060303" pitchFamily="2" charset="0"/>
              </a:rPr>
              <a:t>©2025 Board of Regents of the University of Wisconsin System</a:t>
            </a:r>
          </a:p>
        </p:txBody>
      </p:sp>
      <p:sp>
        <p:nvSpPr>
          <p:cNvPr id="9" name="Picture Placeholder 8">
            <a:extLst>
              <a:ext uri="{FF2B5EF4-FFF2-40B4-BE49-F238E27FC236}">
                <a16:creationId xmlns:a16="http://schemas.microsoft.com/office/drawing/2014/main" id="{E2CB7779-5290-8E57-B677-803F1600B895}"/>
              </a:ext>
            </a:extLst>
          </p:cNvPr>
          <p:cNvSpPr>
            <a:spLocks noGrp="1"/>
          </p:cNvSpPr>
          <p:nvPr>
            <p:ph type="pic" sz="quarter" idx="13"/>
          </p:nvPr>
        </p:nvSpPr>
        <p:spPr>
          <a:xfrm>
            <a:off x="4005138" y="1007269"/>
            <a:ext cx="4612481" cy="4843463"/>
          </a:xfrm>
        </p:spPr>
        <p:txBody>
          <a:bodyPr/>
          <a:lstStyle>
            <a:lvl1pPr marL="0" indent="0">
              <a:buNone/>
              <a:defRPr/>
            </a:lvl1pPr>
          </a:lstStyle>
          <a:p>
            <a:r>
              <a:rPr lang="en-US"/>
              <a:t>Click icon to add picture</a:t>
            </a:r>
            <a:endParaRPr lang="en-US" dirty="0"/>
          </a:p>
        </p:txBody>
      </p:sp>
    </p:spTree>
    <p:extLst>
      <p:ext uri="{BB962C8B-B14F-4D97-AF65-F5344CB8AC3E}">
        <p14:creationId xmlns:p14="http://schemas.microsoft.com/office/powerpoint/2010/main" val="53197497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preserve="1">
  <p:cSld name="1_Content with Caption">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769CFFB-CD48-9547-B195-7FCBB7D23E3C}"/>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2" name="Title 1">
            <a:extLst>
              <a:ext uri="{FF2B5EF4-FFF2-40B4-BE49-F238E27FC236}">
                <a16:creationId xmlns:a16="http://schemas.microsoft.com/office/drawing/2014/main" id="{795A2214-413A-DCC1-F67D-74D62B8F8334}"/>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4" name="Text Placeholder 3">
            <a:extLst>
              <a:ext uri="{FF2B5EF4-FFF2-40B4-BE49-F238E27FC236}">
                <a16:creationId xmlns:a16="http://schemas.microsoft.com/office/drawing/2014/main" id="{526E6481-C82B-171A-1D46-38DCA0EDF4A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6" name="Footer Placeholder 5">
            <a:extLst>
              <a:ext uri="{FF2B5EF4-FFF2-40B4-BE49-F238E27FC236}">
                <a16:creationId xmlns:a16="http://schemas.microsoft.com/office/drawing/2014/main" id="{775E3827-9326-0C4B-054B-9B99FA87A872}"/>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dirty="0">
                <a:ea typeface="Red Hat Display Medium" panose="02010303040201060303" pitchFamily="2" charset="0"/>
                <a:cs typeface="Red Hat Display Medium" panose="02010303040201060303" pitchFamily="2" charset="0"/>
              </a:rPr>
              <a:t>©2025 Board of Regents of the University of Wisconsin System</a:t>
            </a:r>
          </a:p>
        </p:txBody>
      </p:sp>
      <p:sp>
        <p:nvSpPr>
          <p:cNvPr id="9" name="Picture Placeholder 8">
            <a:extLst>
              <a:ext uri="{FF2B5EF4-FFF2-40B4-BE49-F238E27FC236}">
                <a16:creationId xmlns:a16="http://schemas.microsoft.com/office/drawing/2014/main" id="{E2CB7779-5290-8E57-B677-803F1600B895}"/>
              </a:ext>
            </a:extLst>
          </p:cNvPr>
          <p:cNvSpPr>
            <a:spLocks noGrp="1"/>
          </p:cNvSpPr>
          <p:nvPr>
            <p:ph type="pic" sz="quarter" idx="13"/>
          </p:nvPr>
        </p:nvSpPr>
        <p:spPr>
          <a:xfrm>
            <a:off x="4005138" y="1007269"/>
            <a:ext cx="4509022" cy="4843463"/>
          </a:xfrm>
        </p:spPr>
        <p:txBody>
          <a:bodyPr/>
          <a:lstStyle>
            <a:lvl1pPr marL="0" indent="0">
              <a:buNone/>
              <a:defRPr/>
            </a:lvl1pPr>
          </a:lstStyle>
          <a:p>
            <a:r>
              <a:rPr lang="en-US"/>
              <a:t>Click icon to add picture</a:t>
            </a:r>
            <a:endParaRPr lang="en-US" dirty="0"/>
          </a:p>
        </p:txBody>
      </p:sp>
      <p:pic>
        <p:nvPicPr>
          <p:cNvPr id="5" name="Picture 4">
            <a:extLst>
              <a:ext uri="{FF2B5EF4-FFF2-40B4-BE49-F238E27FC236}">
                <a16:creationId xmlns:a16="http://schemas.microsoft.com/office/drawing/2014/main" id="{AD8384C6-5F2E-48B6-E4E8-424BE71F914F}"/>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11777" y="6222114"/>
            <a:ext cx="1627377" cy="502524"/>
          </a:xfrm>
          <a:prstGeom prst="rect">
            <a:avLst/>
          </a:prstGeom>
        </p:spPr>
      </p:pic>
    </p:spTree>
    <p:extLst>
      <p:ext uri="{BB962C8B-B14F-4D97-AF65-F5344CB8AC3E}">
        <p14:creationId xmlns:p14="http://schemas.microsoft.com/office/powerpoint/2010/main" val="113534046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preserve="1">
  <p:cSld name="2_Content with Caption">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ED28F508-8A7D-84D3-9617-30E8B406AD9C}"/>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2" name="Title 1">
            <a:extLst>
              <a:ext uri="{FF2B5EF4-FFF2-40B4-BE49-F238E27FC236}">
                <a16:creationId xmlns:a16="http://schemas.microsoft.com/office/drawing/2014/main" id="{795A2214-413A-DCC1-F67D-74D62B8F8334}"/>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4" name="Text Placeholder 3">
            <a:extLst>
              <a:ext uri="{FF2B5EF4-FFF2-40B4-BE49-F238E27FC236}">
                <a16:creationId xmlns:a16="http://schemas.microsoft.com/office/drawing/2014/main" id="{526E6481-C82B-171A-1D46-38DCA0EDF4AB}"/>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6" name="Footer Placeholder 5">
            <a:extLst>
              <a:ext uri="{FF2B5EF4-FFF2-40B4-BE49-F238E27FC236}">
                <a16:creationId xmlns:a16="http://schemas.microsoft.com/office/drawing/2014/main" id="{775E3827-9326-0C4B-054B-9B99FA87A872}"/>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dirty="0">
                <a:ea typeface="Red Hat Display Medium" panose="02010303040201060303" pitchFamily="2" charset="0"/>
                <a:cs typeface="Red Hat Display Medium" panose="02010303040201060303" pitchFamily="2" charset="0"/>
              </a:rPr>
              <a:t>©2025 Board of Regents of the University of Wisconsin System</a:t>
            </a:r>
          </a:p>
        </p:txBody>
      </p:sp>
      <p:sp>
        <p:nvSpPr>
          <p:cNvPr id="9" name="Picture Placeholder 8">
            <a:extLst>
              <a:ext uri="{FF2B5EF4-FFF2-40B4-BE49-F238E27FC236}">
                <a16:creationId xmlns:a16="http://schemas.microsoft.com/office/drawing/2014/main" id="{E2CB7779-5290-8E57-B677-803F1600B895}"/>
              </a:ext>
            </a:extLst>
          </p:cNvPr>
          <p:cNvSpPr>
            <a:spLocks noGrp="1"/>
          </p:cNvSpPr>
          <p:nvPr>
            <p:ph type="pic" sz="quarter" idx="13"/>
          </p:nvPr>
        </p:nvSpPr>
        <p:spPr>
          <a:xfrm>
            <a:off x="4005138" y="1007269"/>
            <a:ext cx="4509022" cy="4843463"/>
          </a:xfrm>
        </p:spPr>
        <p:txBody>
          <a:bodyPr/>
          <a:lstStyle>
            <a:lvl1pPr marL="0" indent="0">
              <a:buNone/>
              <a:defRPr/>
            </a:lvl1pPr>
          </a:lstStyle>
          <a:p>
            <a:r>
              <a:rPr lang="en-US"/>
              <a:t>Click icon to add picture</a:t>
            </a:r>
            <a:endParaRPr lang="en-US" dirty="0"/>
          </a:p>
        </p:txBody>
      </p:sp>
      <p:pic>
        <p:nvPicPr>
          <p:cNvPr id="3" name="Picture 2">
            <a:extLst>
              <a:ext uri="{FF2B5EF4-FFF2-40B4-BE49-F238E27FC236}">
                <a16:creationId xmlns:a16="http://schemas.microsoft.com/office/drawing/2014/main" id="{A9045C76-EA04-4E0C-CBFF-95C112664B6E}"/>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11777" y="6222114"/>
            <a:ext cx="1627377" cy="502524"/>
          </a:xfrm>
          <a:prstGeom prst="rect">
            <a:avLst/>
          </a:prstGeom>
        </p:spPr>
      </p:pic>
    </p:spTree>
    <p:extLst>
      <p:ext uri="{BB962C8B-B14F-4D97-AF65-F5344CB8AC3E}">
        <p14:creationId xmlns:p14="http://schemas.microsoft.com/office/powerpoint/2010/main" val="327662443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2662C9-774F-B59D-810A-D7AB5BE8DA3B}"/>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4" name="Text Placeholder 3">
            <a:extLst>
              <a:ext uri="{FF2B5EF4-FFF2-40B4-BE49-F238E27FC236}">
                <a16:creationId xmlns:a16="http://schemas.microsoft.com/office/drawing/2014/main" id="{634C84FF-7DE0-98CA-8B4E-7AEA5BE929B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3" name="Picture Placeholder 2">
            <a:extLst>
              <a:ext uri="{FF2B5EF4-FFF2-40B4-BE49-F238E27FC236}">
                <a16:creationId xmlns:a16="http://schemas.microsoft.com/office/drawing/2014/main" id="{57C3A6B5-B988-BFE0-1420-DCB6502D0A05}"/>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6" name="Footer Placeholder 5">
            <a:extLst>
              <a:ext uri="{FF2B5EF4-FFF2-40B4-BE49-F238E27FC236}">
                <a16:creationId xmlns:a16="http://schemas.microsoft.com/office/drawing/2014/main" id="{EE8DA875-E54A-98DC-09DC-BD57390C853E}"/>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dirty="0">
                <a:ea typeface="Red Hat Display Medium" panose="02010303040201060303" pitchFamily="2" charset="0"/>
                <a:cs typeface="Red Hat Display Medium" panose="02010303040201060303" pitchFamily="2" charset="0"/>
              </a:rPr>
              <a:t>©2025 Board of Regents of the University of Wisconsin System</a:t>
            </a:r>
          </a:p>
        </p:txBody>
      </p:sp>
    </p:spTree>
    <p:extLst>
      <p:ext uri="{BB962C8B-B14F-4D97-AF65-F5344CB8AC3E}">
        <p14:creationId xmlns:p14="http://schemas.microsoft.com/office/powerpoint/2010/main" val="324339330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picTx" preserve="1">
  <p:cSld name="1_Picture with Caption">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C52022D-4620-6486-8A66-C989C350ADB6}"/>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2" name="Title 1">
            <a:extLst>
              <a:ext uri="{FF2B5EF4-FFF2-40B4-BE49-F238E27FC236}">
                <a16:creationId xmlns:a16="http://schemas.microsoft.com/office/drawing/2014/main" id="{042662C9-774F-B59D-810A-D7AB5BE8DA3B}"/>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4" name="Text Placeholder 3">
            <a:extLst>
              <a:ext uri="{FF2B5EF4-FFF2-40B4-BE49-F238E27FC236}">
                <a16:creationId xmlns:a16="http://schemas.microsoft.com/office/drawing/2014/main" id="{634C84FF-7DE0-98CA-8B4E-7AEA5BE929B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3" name="Picture Placeholder 2">
            <a:extLst>
              <a:ext uri="{FF2B5EF4-FFF2-40B4-BE49-F238E27FC236}">
                <a16:creationId xmlns:a16="http://schemas.microsoft.com/office/drawing/2014/main" id="{57C3A6B5-B988-BFE0-1420-DCB6502D0A05}"/>
              </a:ext>
              <a:ext uri="{C183D7F6-B498-43B3-948B-1728B52AA6E4}">
                <adec:decorative xmlns:adec="http://schemas.microsoft.com/office/drawing/2017/decorative" val="0"/>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6" name="Footer Placeholder 5">
            <a:extLst>
              <a:ext uri="{FF2B5EF4-FFF2-40B4-BE49-F238E27FC236}">
                <a16:creationId xmlns:a16="http://schemas.microsoft.com/office/drawing/2014/main" id="{EE8DA875-E54A-98DC-09DC-BD57390C853E}"/>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dirty="0">
                <a:ea typeface="Red Hat Display Medium" panose="02010303040201060303" pitchFamily="2" charset="0"/>
                <a:cs typeface="Red Hat Display Medium" panose="02010303040201060303" pitchFamily="2" charset="0"/>
              </a:rPr>
              <a:t>©2025 Board of Regents of the University of Wisconsin System</a:t>
            </a:r>
          </a:p>
        </p:txBody>
      </p:sp>
      <p:pic>
        <p:nvPicPr>
          <p:cNvPr id="5" name="Picture 4">
            <a:extLst>
              <a:ext uri="{FF2B5EF4-FFF2-40B4-BE49-F238E27FC236}">
                <a16:creationId xmlns:a16="http://schemas.microsoft.com/office/drawing/2014/main" id="{8F072AB8-3F12-E417-CC4F-5EC01B0A0A6C}"/>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11777" y="6222114"/>
            <a:ext cx="1627377" cy="502524"/>
          </a:xfrm>
          <a:prstGeom prst="rect">
            <a:avLst/>
          </a:prstGeom>
        </p:spPr>
      </p:pic>
    </p:spTree>
    <p:extLst>
      <p:ext uri="{BB962C8B-B14F-4D97-AF65-F5344CB8AC3E}">
        <p14:creationId xmlns:p14="http://schemas.microsoft.com/office/powerpoint/2010/main" val="260643055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picTx" preserve="1">
  <p:cSld name="2_Picture with Caption">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76001F3E-3CB1-C793-99C0-90E7FD56457E}"/>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2" name="Title 1">
            <a:extLst>
              <a:ext uri="{FF2B5EF4-FFF2-40B4-BE49-F238E27FC236}">
                <a16:creationId xmlns:a16="http://schemas.microsoft.com/office/drawing/2014/main" id="{042662C9-774F-B59D-810A-D7AB5BE8DA3B}"/>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US" dirty="0"/>
          </a:p>
        </p:txBody>
      </p:sp>
      <p:sp>
        <p:nvSpPr>
          <p:cNvPr id="4" name="Text Placeholder 3">
            <a:extLst>
              <a:ext uri="{FF2B5EF4-FFF2-40B4-BE49-F238E27FC236}">
                <a16:creationId xmlns:a16="http://schemas.microsoft.com/office/drawing/2014/main" id="{634C84FF-7DE0-98CA-8B4E-7AEA5BE929BF}"/>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3" name="Picture Placeholder 2">
            <a:extLst>
              <a:ext uri="{FF2B5EF4-FFF2-40B4-BE49-F238E27FC236}">
                <a16:creationId xmlns:a16="http://schemas.microsoft.com/office/drawing/2014/main" id="{57C3A6B5-B988-BFE0-1420-DCB6502D0A05}"/>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6" name="Footer Placeholder 5">
            <a:extLst>
              <a:ext uri="{FF2B5EF4-FFF2-40B4-BE49-F238E27FC236}">
                <a16:creationId xmlns:a16="http://schemas.microsoft.com/office/drawing/2014/main" id="{EE8DA875-E54A-98DC-09DC-BD57390C853E}"/>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dirty="0">
                <a:ea typeface="Red Hat Display Medium" panose="02010303040201060303" pitchFamily="2" charset="0"/>
                <a:cs typeface="Red Hat Display Medium" panose="02010303040201060303" pitchFamily="2" charset="0"/>
              </a:rPr>
              <a:t>©2025 Board of Regents of the University of Wisconsin System</a:t>
            </a:r>
          </a:p>
        </p:txBody>
      </p:sp>
      <p:pic>
        <p:nvPicPr>
          <p:cNvPr id="5" name="Picture 4">
            <a:extLst>
              <a:ext uri="{FF2B5EF4-FFF2-40B4-BE49-F238E27FC236}">
                <a16:creationId xmlns:a16="http://schemas.microsoft.com/office/drawing/2014/main" id="{B5EB5EC0-95E1-61E1-6060-FAFAD64C2589}"/>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11777" y="6222114"/>
            <a:ext cx="1627377" cy="502524"/>
          </a:xfrm>
          <a:prstGeom prst="rect">
            <a:avLst/>
          </a:prstGeom>
        </p:spPr>
      </p:pic>
    </p:spTree>
    <p:extLst>
      <p:ext uri="{BB962C8B-B14F-4D97-AF65-F5344CB8AC3E}">
        <p14:creationId xmlns:p14="http://schemas.microsoft.com/office/powerpoint/2010/main" val="190101529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C73D9-72D9-32D3-B5F5-1339E8A644D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7BB1FB1-495A-FF94-E976-D4CBD6655EEE}"/>
              </a:ext>
            </a:extLst>
          </p:cNvPr>
          <p:cNvSpPr>
            <a:spLocks noGrp="1"/>
          </p:cNvSpPr>
          <p:nvPr>
            <p:ph type="body" orient="vert" idx="1"/>
          </p:nvPr>
        </p:nvSpPr>
        <p:spPr/>
        <p:txBody>
          <a:bodyPr vert="eaVert"/>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121E9DDA-EDFD-B2EB-158F-657F4561DAE3}"/>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dirty="0">
                <a:ea typeface="Red Hat Display Medium" panose="02010303040201060303" pitchFamily="2" charset="0"/>
                <a:cs typeface="Red Hat Display Medium" panose="02010303040201060303" pitchFamily="2" charset="0"/>
              </a:rPr>
              <a:t>©2025 Board of Regents of the University of Wisconsin System</a:t>
            </a:r>
          </a:p>
        </p:txBody>
      </p:sp>
    </p:spTree>
    <p:extLst>
      <p:ext uri="{BB962C8B-B14F-4D97-AF65-F5344CB8AC3E}">
        <p14:creationId xmlns:p14="http://schemas.microsoft.com/office/powerpoint/2010/main" val="139033457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E781F3E-8DDE-AC90-BA2A-877C6AFD9968}"/>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4B3EBF0-DEA5-5FE5-29D6-F2F91249B4CE}"/>
              </a:ext>
            </a:extLst>
          </p:cNvPr>
          <p:cNvSpPr>
            <a:spLocks noGrp="1"/>
          </p:cNvSpPr>
          <p:nvPr>
            <p:ph type="body" orient="vert" idx="1"/>
          </p:nvPr>
        </p:nvSpPr>
        <p:spPr>
          <a:xfrm>
            <a:off x="628650" y="365125"/>
            <a:ext cx="5800725" cy="5811838"/>
          </a:xfrm>
        </p:spPr>
        <p:txBody>
          <a:bodyPr vert="eaVert"/>
          <a:lstStyle>
            <a:lvl1pPr>
              <a:buClrTx/>
              <a:defRPr/>
            </a:lvl1pPr>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7201A59B-2B89-578F-6929-4A800B976D43}"/>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dirty="0">
                <a:ea typeface="Red Hat Display Medium" panose="02010303040201060303" pitchFamily="2" charset="0"/>
                <a:cs typeface="Red Hat Display Medium" panose="02010303040201060303" pitchFamily="2" charset="0"/>
              </a:rPr>
              <a:t>©2025 Board of Regents of the University of Wisconsin System</a:t>
            </a:r>
          </a:p>
        </p:txBody>
      </p:sp>
    </p:spTree>
    <p:extLst>
      <p:ext uri="{BB962C8B-B14F-4D97-AF65-F5344CB8AC3E}">
        <p14:creationId xmlns:p14="http://schemas.microsoft.com/office/powerpoint/2010/main" val="426353113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61C40-7FFD-3AF4-3FF4-24E72092A4CE}"/>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p>
        </p:txBody>
      </p:sp>
      <p:sp>
        <p:nvSpPr>
          <p:cNvPr id="3" name="Subtitle 2">
            <a:extLst>
              <a:ext uri="{FF2B5EF4-FFF2-40B4-BE49-F238E27FC236}">
                <a16:creationId xmlns:a16="http://schemas.microsoft.com/office/drawing/2014/main" id="{E4924361-FE2A-E7DA-1BC6-2336A795C0D1}"/>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a:extLst>
              <a:ext uri="{FF2B5EF4-FFF2-40B4-BE49-F238E27FC236}">
                <a16:creationId xmlns:a16="http://schemas.microsoft.com/office/drawing/2014/main" id="{44CB1A9B-EF85-A84C-4A9B-D52AA24405CB}"/>
              </a:ext>
            </a:extLst>
          </p:cNvPr>
          <p:cNvSpPr>
            <a:spLocks noGrp="1"/>
          </p:cNvSpPr>
          <p:nvPr>
            <p:ph type="dt" sz="half" idx="10"/>
          </p:nvPr>
        </p:nvSpPr>
        <p:spPr/>
        <p:txBody>
          <a:bodyPr/>
          <a:lstStyle/>
          <a:p>
            <a:fld id="{21E73D78-6813-4830-8CDA-0652BF107495}" type="datetimeFigureOut">
              <a:rPr lang="en-US" smtClean="0"/>
              <a:t>8/5/2025</a:t>
            </a:fld>
            <a:endParaRPr lang="en-US"/>
          </a:p>
        </p:txBody>
      </p:sp>
      <p:sp>
        <p:nvSpPr>
          <p:cNvPr id="5" name="Footer Placeholder 4">
            <a:extLst>
              <a:ext uri="{FF2B5EF4-FFF2-40B4-BE49-F238E27FC236}">
                <a16:creationId xmlns:a16="http://schemas.microsoft.com/office/drawing/2014/main" id="{42FB5561-2371-C3E2-6BF7-02E849584F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CB9ECE8-4D41-8617-4D2A-FF7256C0CBB1}"/>
              </a:ext>
            </a:extLst>
          </p:cNvPr>
          <p:cNvSpPr>
            <a:spLocks noGrp="1"/>
          </p:cNvSpPr>
          <p:nvPr>
            <p:ph type="sldNum" sz="quarter" idx="12"/>
          </p:nvPr>
        </p:nvSpPr>
        <p:spPr/>
        <p:txBody>
          <a:bodyPr/>
          <a:lstStyle/>
          <a:p>
            <a:fld id="{93959284-04C5-4B10-95E7-499F4DB143FD}" type="slidenum">
              <a:rPr lang="en-US" smtClean="0"/>
              <a:t>‹#›</a:t>
            </a:fld>
            <a:endParaRPr lang="en-US"/>
          </a:p>
        </p:txBody>
      </p:sp>
    </p:spTree>
    <p:extLst>
      <p:ext uri="{BB962C8B-B14F-4D97-AF65-F5344CB8AC3E}">
        <p14:creationId xmlns:p14="http://schemas.microsoft.com/office/powerpoint/2010/main" val="11529286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1_Title and Content">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1F941AB-F870-ED2E-987D-18B3D26A7363}"/>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2" name="Title 1">
            <a:extLst>
              <a:ext uri="{FF2B5EF4-FFF2-40B4-BE49-F238E27FC236}">
                <a16:creationId xmlns:a16="http://schemas.microsoft.com/office/drawing/2014/main" id="{DFC4CBDB-8C27-4208-7FFC-B4386605EAB3}"/>
              </a:ext>
            </a:extLst>
          </p:cNvPr>
          <p:cNvSpPr>
            <a:spLocks noGrp="1"/>
          </p:cNvSpPr>
          <p:nvPr>
            <p:ph type="title"/>
          </p:nvPr>
        </p:nvSpPr>
        <p:spPr>
          <a:xfrm>
            <a:off x="342900" y="457200"/>
            <a:ext cx="8185225" cy="914400"/>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006A14B6-49C2-E343-7EE4-B8703632B9B1}"/>
              </a:ext>
            </a:extLst>
          </p:cNvPr>
          <p:cNvSpPr>
            <a:spLocks noGrp="1"/>
          </p:cNvSpPr>
          <p:nvPr>
            <p:ph idx="1"/>
          </p:nvPr>
        </p:nvSpPr>
        <p:spPr>
          <a:xfrm>
            <a:off x="342900" y="1371600"/>
            <a:ext cx="8185225" cy="4499811"/>
          </a:xfrm>
        </p:spPr>
        <p:txBody>
          <a:bodyPr/>
          <a:lstStyle>
            <a:lvl1pPr>
              <a:lnSpc>
                <a:spcPct val="114000"/>
              </a:lnSpc>
              <a:spcBef>
                <a:spcPts val="450"/>
              </a:spcBef>
              <a:spcAft>
                <a:spcPts val="450"/>
              </a:spcAft>
              <a:buClrTx/>
              <a:defRPr/>
            </a:lvl1pPr>
            <a:lvl2pPr>
              <a:lnSpc>
                <a:spcPct val="114000"/>
              </a:lnSpc>
              <a:spcBef>
                <a:spcPts val="450"/>
              </a:spcBef>
              <a:spcAft>
                <a:spcPts val="450"/>
              </a:spcAft>
              <a:buClrTx/>
              <a:defRPr/>
            </a:lvl2pPr>
            <a:lvl3pPr>
              <a:lnSpc>
                <a:spcPct val="114000"/>
              </a:lnSpc>
              <a:spcBef>
                <a:spcPts val="450"/>
              </a:spcBef>
              <a:spcAft>
                <a:spcPts val="450"/>
              </a:spcAft>
              <a:buClrTx/>
              <a:defRPr/>
            </a:lvl3pPr>
            <a:lvl4pPr>
              <a:lnSpc>
                <a:spcPct val="114000"/>
              </a:lnSpc>
              <a:spcBef>
                <a:spcPts val="450"/>
              </a:spcBef>
              <a:spcAft>
                <a:spcPts val="450"/>
              </a:spcAft>
              <a:buClrTx/>
              <a:defRPr/>
            </a:lvl4pPr>
            <a:lvl5pPr>
              <a:lnSpc>
                <a:spcPct val="114000"/>
              </a:lnSpc>
              <a:spcBef>
                <a:spcPts val="450"/>
              </a:spcBef>
              <a:spcAft>
                <a:spcPts val="450"/>
              </a:spcAft>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9DC06BB0-5ABB-A650-1531-7411F60DA0AA}"/>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ph type="ftr" sz="quarter" idx="11"/>
          </p:nvPr>
        </p:nvSpPr>
        <p:spPr/>
        <p:txBody>
          <a:bodyPr/>
          <a:lstStyle/>
          <a:p>
            <a:r>
              <a:rPr lang="en-US" dirty="0">
                <a:ea typeface="Red Hat Display Medium" panose="02010303040201060303" pitchFamily="2" charset="0"/>
                <a:cs typeface="Red Hat Display Medium" panose="02010303040201060303" pitchFamily="2" charset="0"/>
              </a:rPr>
              <a:t>©2025 Board of Regents of the University of Wisconsin System</a:t>
            </a:r>
          </a:p>
        </p:txBody>
      </p:sp>
      <p:pic>
        <p:nvPicPr>
          <p:cNvPr id="4" name="Picture 3">
            <a:extLst>
              <a:ext uri="{FF2B5EF4-FFF2-40B4-BE49-F238E27FC236}">
                <a16:creationId xmlns:a16="http://schemas.microsoft.com/office/drawing/2014/main" id="{FA4E7CAB-6CC0-4DCF-D835-3A46A5EE6CC8}"/>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11777" y="6222114"/>
            <a:ext cx="1627377" cy="502524"/>
          </a:xfrm>
          <a:prstGeom prst="rect">
            <a:avLst/>
          </a:prstGeom>
        </p:spPr>
      </p:pic>
    </p:spTree>
    <p:extLst>
      <p:ext uri="{BB962C8B-B14F-4D97-AF65-F5344CB8AC3E}">
        <p14:creationId xmlns:p14="http://schemas.microsoft.com/office/powerpoint/2010/main" val="139295245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81628-1569-93A0-4D26-B8C74F0BF2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874AFFB-E66E-4F87-7D31-4D86C2902D6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DF2FF6-DDDB-5C3D-B175-7272229857D9}"/>
              </a:ext>
            </a:extLst>
          </p:cNvPr>
          <p:cNvSpPr>
            <a:spLocks noGrp="1"/>
          </p:cNvSpPr>
          <p:nvPr>
            <p:ph type="dt" sz="half" idx="10"/>
          </p:nvPr>
        </p:nvSpPr>
        <p:spPr/>
        <p:txBody>
          <a:bodyPr/>
          <a:lstStyle/>
          <a:p>
            <a:fld id="{21E73D78-6813-4830-8CDA-0652BF107495}" type="datetimeFigureOut">
              <a:rPr lang="en-US" smtClean="0"/>
              <a:t>8/5/2025</a:t>
            </a:fld>
            <a:endParaRPr lang="en-US"/>
          </a:p>
        </p:txBody>
      </p:sp>
      <p:sp>
        <p:nvSpPr>
          <p:cNvPr id="5" name="Footer Placeholder 4">
            <a:extLst>
              <a:ext uri="{FF2B5EF4-FFF2-40B4-BE49-F238E27FC236}">
                <a16:creationId xmlns:a16="http://schemas.microsoft.com/office/drawing/2014/main" id="{2DC555D0-C446-6E0A-8EE9-52AFA43A85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3241B7-7B28-7B2B-EDA6-CB63640EC52C}"/>
              </a:ext>
            </a:extLst>
          </p:cNvPr>
          <p:cNvSpPr>
            <a:spLocks noGrp="1"/>
          </p:cNvSpPr>
          <p:nvPr>
            <p:ph type="sldNum" sz="quarter" idx="12"/>
          </p:nvPr>
        </p:nvSpPr>
        <p:spPr/>
        <p:txBody>
          <a:bodyPr/>
          <a:lstStyle/>
          <a:p>
            <a:fld id="{93959284-04C5-4B10-95E7-499F4DB143FD}" type="slidenum">
              <a:rPr lang="en-US" smtClean="0"/>
              <a:t>‹#›</a:t>
            </a:fld>
            <a:endParaRPr lang="en-US"/>
          </a:p>
        </p:txBody>
      </p:sp>
    </p:spTree>
    <p:extLst>
      <p:ext uri="{BB962C8B-B14F-4D97-AF65-F5344CB8AC3E}">
        <p14:creationId xmlns:p14="http://schemas.microsoft.com/office/powerpoint/2010/main" val="234931727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35E58-D90D-5328-B4DC-DA97A918530D}"/>
              </a:ext>
            </a:extLst>
          </p:cNvPr>
          <p:cNvSpPr>
            <a:spLocks noGrp="1"/>
          </p:cNvSpPr>
          <p:nvPr>
            <p:ph type="title"/>
          </p:nvPr>
        </p:nvSpPr>
        <p:spPr>
          <a:xfrm>
            <a:off x="623888" y="1709739"/>
            <a:ext cx="7886700" cy="2852737"/>
          </a:xfrm>
        </p:spPr>
        <p:txBody>
          <a:bodyPr anchor="b"/>
          <a:lstStyle>
            <a:lvl1pPr>
              <a:defRPr sz="4500"/>
            </a:lvl1pPr>
          </a:lstStyle>
          <a:p>
            <a:r>
              <a:rPr lang="en-US"/>
              <a:t>Click to edit Master title style</a:t>
            </a:r>
          </a:p>
        </p:txBody>
      </p:sp>
      <p:sp>
        <p:nvSpPr>
          <p:cNvPr id="3" name="Text Placeholder 2">
            <a:extLst>
              <a:ext uri="{FF2B5EF4-FFF2-40B4-BE49-F238E27FC236}">
                <a16:creationId xmlns:a16="http://schemas.microsoft.com/office/drawing/2014/main" id="{94788CB2-A18E-5313-F759-E96820231BA2}"/>
              </a:ext>
            </a:extLst>
          </p:cNvPr>
          <p:cNvSpPr>
            <a:spLocks noGrp="1"/>
          </p:cNvSpPr>
          <p:nvPr>
            <p:ph type="body" idx="1"/>
          </p:nvPr>
        </p:nvSpPr>
        <p:spPr>
          <a:xfrm>
            <a:off x="623888" y="4589464"/>
            <a:ext cx="7886700" cy="150018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92736EE-2ED0-D581-9A12-D77F0C28B573}"/>
              </a:ext>
            </a:extLst>
          </p:cNvPr>
          <p:cNvSpPr>
            <a:spLocks noGrp="1"/>
          </p:cNvSpPr>
          <p:nvPr>
            <p:ph type="dt" sz="half" idx="10"/>
          </p:nvPr>
        </p:nvSpPr>
        <p:spPr/>
        <p:txBody>
          <a:bodyPr/>
          <a:lstStyle/>
          <a:p>
            <a:fld id="{21E73D78-6813-4830-8CDA-0652BF107495}" type="datetimeFigureOut">
              <a:rPr lang="en-US" smtClean="0"/>
              <a:t>8/5/2025</a:t>
            </a:fld>
            <a:endParaRPr lang="en-US"/>
          </a:p>
        </p:txBody>
      </p:sp>
      <p:sp>
        <p:nvSpPr>
          <p:cNvPr id="5" name="Footer Placeholder 4">
            <a:extLst>
              <a:ext uri="{FF2B5EF4-FFF2-40B4-BE49-F238E27FC236}">
                <a16:creationId xmlns:a16="http://schemas.microsoft.com/office/drawing/2014/main" id="{69DFC8CD-B440-1674-EB38-76EDA9068B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5453759-C435-517C-2C2D-7F1A03BCCE45}"/>
              </a:ext>
            </a:extLst>
          </p:cNvPr>
          <p:cNvSpPr>
            <a:spLocks noGrp="1"/>
          </p:cNvSpPr>
          <p:nvPr>
            <p:ph type="sldNum" sz="quarter" idx="12"/>
          </p:nvPr>
        </p:nvSpPr>
        <p:spPr/>
        <p:txBody>
          <a:bodyPr/>
          <a:lstStyle/>
          <a:p>
            <a:fld id="{93959284-04C5-4B10-95E7-499F4DB143FD}" type="slidenum">
              <a:rPr lang="en-US" smtClean="0"/>
              <a:t>‹#›</a:t>
            </a:fld>
            <a:endParaRPr lang="en-US"/>
          </a:p>
        </p:txBody>
      </p:sp>
    </p:spTree>
    <p:extLst>
      <p:ext uri="{BB962C8B-B14F-4D97-AF65-F5344CB8AC3E}">
        <p14:creationId xmlns:p14="http://schemas.microsoft.com/office/powerpoint/2010/main" val="311292145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3A0E7-7AEF-09EF-9499-CFFC6D055F2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B50E18B-2393-5DB8-D0CC-C84631C8DEE8}"/>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4856CB5-274C-498D-20C3-BCB1140CAFEB}"/>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F6DEEC7-9087-EF6E-68DD-27FAADAD1B37}"/>
              </a:ext>
            </a:extLst>
          </p:cNvPr>
          <p:cNvSpPr>
            <a:spLocks noGrp="1"/>
          </p:cNvSpPr>
          <p:nvPr>
            <p:ph type="dt" sz="half" idx="10"/>
          </p:nvPr>
        </p:nvSpPr>
        <p:spPr/>
        <p:txBody>
          <a:bodyPr/>
          <a:lstStyle/>
          <a:p>
            <a:fld id="{21E73D78-6813-4830-8CDA-0652BF107495}" type="datetimeFigureOut">
              <a:rPr lang="en-US" smtClean="0"/>
              <a:t>8/5/2025</a:t>
            </a:fld>
            <a:endParaRPr lang="en-US"/>
          </a:p>
        </p:txBody>
      </p:sp>
      <p:sp>
        <p:nvSpPr>
          <p:cNvPr id="6" name="Footer Placeholder 5">
            <a:extLst>
              <a:ext uri="{FF2B5EF4-FFF2-40B4-BE49-F238E27FC236}">
                <a16:creationId xmlns:a16="http://schemas.microsoft.com/office/drawing/2014/main" id="{3EF95EB4-722B-AA12-CF2E-B58E3B5B72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916CF8D-1BF0-7B24-F1D6-F7CB91807B33}"/>
              </a:ext>
            </a:extLst>
          </p:cNvPr>
          <p:cNvSpPr>
            <a:spLocks noGrp="1"/>
          </p:cNvSpPr>
          <p:nvPr>
            <p:ph type="sldNum" sz="quarter" idx="12"/>
          </p:nvPr>
        </p:nvSpPr>
        <p:spPr/>
        <p:txBody>
          <a:bodyPr/>
          <a:lstStyle/>
          <a:p>
            <a:fld id="{93959284-04C5-4B10-95E7-499F4DB143FD}" type="slidenum">
              <a:rPr lang="en-US" smtClean="0"/>
              <a:t>‹#›</a:t>
            </a:fld>
            <a:endParaRPr lang="en-US"/>
          </a:p>
        </p:txBody>
      </p:sp>
    </p:spTree>
    <p:extLst>
      <p:ext uri="{BB962C8B-B14F-4D97-AF65-F5344CB8AC3E}">
        <p14:creationId xmlns:p14="http://schemas.microsoft.com/office/powerpoint/2010/main" val="231222370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3B174-6955-ECBA-6BF3-868BC46AC1D9}"/>
              </a:ext>
            </a:extLst>
          </p:cNvPr>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73CC22D-C987-3D05-5B96-3B7BF84FF19F}"/>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0838B356-A91D-381F-50A5-2D3552A5C317}"/>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BB85743-268D-0C61-268E-5B4E48CB418B}"/>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ED3E5270-6BFF-D576-B569-410FBDB58F41}"/>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DF11BD9-DDCB-C9CE-4737-154163B1086A}"/>
              </a:ext>
            </a:extLst>
          </p:cNvPr>
          <p:cNvSpPr>
            <a:spLocks noGrp="1"/>
          </p:cNvSpPr>
          <p:nvPr>
            <p:ph type="dt" sz="half" idx="10"/>
          </p:nvPr>
        </p:nvSpPr>
        <p:spPr/>
        <p:txBody>
          <a:bodyPr/>
          <a:lstStyle/>
          <a:p>
            <a:fld id="{21E73D78-6813-4830-8CDA-0652BF107495}" type="datetimeFigureOut">
              <a:rPr lang="en-US" smtClean="0"/>
              <a:t>8/5/2025</a:t>
            </a:fld>
            <a:endParaRPr lang="en-US"/>
          </a:p>
        </p:txBody>
      </p:sp>
      <p:sp>
        <p:nvSpPr>
          <p:cNvPr id="8" name="Footer Placeholder 7">
            <a:extLst>
              <a:ext uri="{FF2B5EF4-FFF2-40B4-BE49-F238E27FC236}">
                <a16:creationId xmlns:a16="http://schemas.microsoft.com/office/drawing/2014/main" id="{82F101F8-2DF9-822C-2EB9-45ECF563796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8AE6B2A-B02E-48B6-4717-4562E939960A}"/>
              </a:ext>
            </a:extLst>
          </p:cNvPr>
          <p:cNvSpPr>
            <a:spLocks noGrp="1"/>
          </p:cNvSpPr>
          <p:nvPr>
            <p:ph type="sldNum" sz="quarter" idx="12"/>
          </p:nvPr>
        </p:nvSpPr>
        <p:spPr/>
        <p:txBody>
          <a:bodyPr/>
          <a:lstStyle/>
          <a:p>
            <a:fld id="{93959284-04C5-4B10-95E7-499F4DB143FD}" type="slidenum">
              <a:rPr lang="en-US" smtClean="0"/>
              <a:t>‹#›</a:t>
            </a:fld>
            <a:endParaRPr lang="en-US"/>
          </a:p>
        </p:txBody>
      </p:sp>
    </p:spTree>
    <p:extLst>
      <p:ext uri="{BB962C8B-B14F-4D97-AF65-F5344CB8AC3E}">
        <p14:creationId xmlns:p14="http://schemas.microsoft.com/office/powerpoint/2010/main" val="421699355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4AA98A-329E-FC6B-7B51-28700271CE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D73F45A-FC5D-010D-224E-8D5A154019B6}"/>
              </a:ext>
            </a:extLst>
          </p:cNvPr>
          <p:cNvSpPr>
            <a:spLocks noGrp="1"/>
          </p:cNvSpPr>
          <p:nvPr>
            <p:ph type="dt" sz="half" idx="10"/>
          </p:nvPr>
        </p:nvSpPr>
        <p:spPr/>
        <p:txBody>
          <a:bodyPr/>
          <a:lstStyle/>
          <a:p>
            <a:fld id="{21E73D78-6813-4830-8CDA-0652BF107495}" type="datetimeFigureOut">
              <a:rPr lang="en-US" smtClean="0"/>
              <a:t>8/5/2025</a:t>
            </a:fld>
            <a:endParaRPr lang="en-US"/>
          </a:p>
        </p:txBody>
      </p:sp>
      <p:sp>
        <p:nvSpPr>
          <p:cNvPr id="4" name="Footer Placeholder 3">
            <a:extLst>
              <a:ext uri="{FF2B5EF4-FFF2-40B4-BE49-F238E27FC236}">
                <a16:creationId xmlns:a16="http://schemas.microsoft.com/office/drawing/2014/main" id="{8CC6BA1F-7F62-11AB-7375-04D0BC59E57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254D9D8-F4F8-2AE6-745E-4DAEEFA4CDA6}"/>
              </a:ext>
            </a:extLst>
          </p:cNvPr>
          <p:cNvSpPr>
            <a:spLocks noGrp="1"/>
          </p:cNvSpPr>
          <p:nvPr>
            <p:ph type="sldNum" sz="quarter" idx="12"/>
          </p:nvPr>
        </p:nvSpPr>
        <p:spPr/>
        <p:txBody>
          <a:bodyPr/>
          <a:lstStyle/>
          <a:p>
            <a:fld id="{93959284-04C5-4B10-95E7-499F4DB143FD}" type="slidenum">
              <a:rPr lang="en-US" smtClean="0"/>
              <a:t>‹#›</a:t>
            </a:fld>
            <a:endParaRPr lang="en-US"/>
          </a:p>
        </p:txBody>
      </p:sp>
    </p:spTree>
    <p:extLst>
      <p:ext uri="{BB962C8B-B14F-4D97-AF65-F5344CB8AC3E}">
        <p14:creationId xmlns:p14="http://schemas.microsoft.com/office/powerpoint/2010/main" val="971432130"/>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D2C2452-2E9D-8FB1-1FF6-B8ED6B52697C}"/>
              </a:ext>
            </a:extLst>
          </p:cNvPr>
          <p:cNvSpPr>
            <a:spLocks noGrp="1"/>
          </p:cNvSpPr>
          <p:nvPr>
            <p:ph type="dt" sz="half" idx="10"/>
          </p:nvPr>
        </p:nvSpPr>
        <p:spPr/>
        <p:txBody>
          <a:bodyPr/>
          <a:lstStyle/>
          <a:p>
            <a:fld id="{21E73D78-6813-4830-8CDA-0652BF107495}" type="datetimeFigureOut">
              <a:rPr lang="en-US" smtClean="0"/>
              <a:t>8/5/2025</a:t>
            </a:fld>
            <a:endParaRPr lang="en-US"/>
          </a:p>
        </p:txBody>
      </p:sp>
      <p:sp>
        <p:nvSpPr>
          <p:cNvPr id="3" name="Footer Placeholder 2">
            <a:extLst>
              <a:ext uri="{FF2B5EF4-FFF2-40B4-BE49-F238E27FC236}">
                <a16:creationId xmlns:a16="http://schemas.microsoft.com/office/drawing/2014/main" id="{56BDE172-EDF4-60C2-873D-57D7CFF9D3D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2366193-C5E7-DFDE-4039-6E25AFA84757}"/>
              </a:ext>
            </a:extLst>
          </p:cNvPr>
          <p:cNvSpPr>
            <a:spLocks noGrp="1"/>
          </p:cNvSpPr>
          <p:nvPr>
            <p:ph type="sldNum" sz="quarter" idx="12"/>
          </p:nvPr>
        </p:nvSpPr>
        <p:spPr/>
        <p:txBody>
          <a:bodyPr/>
          <a:lstStyle/>
          <a:p>
            <a:fld id="{93959284-04C5-4B10-95E7-499F4DB143FD}" type="slidenum">
              <a:rPr lang="en-US" smtClean="0"/>
              <a:t>‹#›</a:t>
            </a:fld>
            <a:endParaRPr lang="en-US"/>
          </a:p>
        </p:txBody>
      </p:sp>
    </p:spTree>
    <p:extLst>
      <p:ext uri="{BB962C8B-B14F-4D97-AF65-F5344CB8AC3E}">
        <p14:creationId xmlns:p14="http://schemas.microsoft.com/office/powerpoint/2010/main" val="69033738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8C0DD9-C74D-C49A-1DA0-3DD2B197454B}"/>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9D6C242F-BB90-CEAC-EE56-45EDF05EA56F}"/>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0301A62-68CE-970D-3254-4A8E5EB1A47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5CC06943-BB92-7D4F-B959-DCFD45782B9B}"/>
              </a:ext>
            </a:extLst>
          </p:cNvPr>
          <p:cNvSpPr>
            <a:spLocks noGrp="1"/>
          </p:cNvSpPr>
          <p:nvPr>
            <p:ph type="dt" sz="half" idx="10"/>
          </p:nvPr>
        </p:nvSpPr>
        <p:spPr/>
        <p:txBody>
          <a:bodyPr/>
          <a:lstStyle/>
          <a:p>
            <a:fld id="{21E73D78-6813-4830-8CDA-0652BF107495}" type="datetimeFigureOut">
              <a:rPr lang="en-US" smtClean="0"/>
              <a:t>8/5/2025</a:t>
            </a:fld>
            <a:endParaRPr lang="en-US"/>
          </a:p>
        </p:txBody>
      </p:sp>
      <p:sp>
        <p:nvSpPr>
          <p:cNvPr id="6" name="Footer Placeholder 5">
            <a:extLst>
              <a:ext uri="{FF2B5EF4-FFF2-40B4-BE49-F238E27FC236}">
                <a16:creationId xmlns:a16="http://schemas.microsoft.com/office/drawing/2014/main" id="{0880DF5D-A135-7381-4D9F-EB221A2910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8085F99-F2F4-D692-2BB3-F6641C64E6E0}"/>
              </a:ext>
            </a:extLst>
          </p:cNvPr>
          <p:cNvSpPr>
            <a:spLocks noGrp="1"/>
          </p:cNvSpPr>
          <p:nvPr>
            <p:ph type="sldNum" sz="quarter" idx="12"/>
          </p:nvPr>
        </p:nvSpPr>
        <p:spPr/>
        <p:txBody>
          <a:bodyPr/>
          <a:lstStyle/>
          <a:p>
            <a:fld id="{93959284-04C5-4B10-95E7-499F4DB143FD}" type="slidenum">
              <a:rPr lang="en-US" smtClean="0"/>
              <a:t>‹#›</a:t>
            </a:fld>
            <a:endParaRPr lang="en-US"/>
          </a:p>
        </p:txBody>
      </p:sp>
    </p:spTree>
    <p:extLst>
      <p:ext uri="{BB962C8B-B14F-4D97-AF65-F5344CB8AC3E}">
        <p14:creationId xmlns:p14="http://schemas.microsoft.com/office/powerpoint/2010/main" val="256065124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5D0A7-01FF-8FBA-5950-A2C37A5CA1C5}"/>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E404F16C-C4E7-11A1-EED3-7FC8B7696C36}"/>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C6BC4631-8220-D4B1-7798-FFA916309DCA}"/>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a:extLst>
              <a:ext uri="{FF2B5EF4-FFF2-40B4-BE49-F238E27FC236}">
                <a16:creationId xmlns:a16="http://schemas.microsoft.com/office/drawing/2014/main" id="{70486FDC-E7D4-9A7F-FCF5-B2CCE14DF82D}"/>
              </a:ext>
            </a:extLst>
          </p:cNvPr>
          <p:cNvSpPr>
            <a:spLocks noGrp="1"/>
          </p:cNvSpPr>
          <p:nvPr>
            <p:ph type="dt" sz="half" idx="10"/>
          </p:nvPr>
        </p:nvSpPr>
        <p:spPr/>
        <p:txBody>
          <a:bodyPr/>
          <a:lstStyle/>
          <a:p>
            <a:fld id="{21E73D78-6813-4830-8CDA-0652BF107495}" type="datetimeFigureOut">
              <a:rPr lang="en-US" smtClean="0"/>
              <a:t>8/5/2025</a:t>
            </a:fld>
            <a:endParaRPr lang="en-US"/>
          </a:p>
        </p:txBody>
      </p:sp>
      <p:sp>
        <p:nvSpPr>
          <p:cNvPr id="6" name="Footer Placeholder 5">
            <a:extLst>
              <a:ext uri="{FF2B5EF4-FFF2-40B4-BE49-F238E27FC236}">
                <a16:creationId xmlns:a16="http://schemas.microsoft.com/office/drawing/2014/main" id="{7F37BDC1-3140-9E03-09C4-9ABC996168F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78B35A-13A7-E5EB-6325-829BA74F648B}"/>
              </a:ext>
            </a:extLst>
          </p:cNvPr>
          <p:cNvSpPr>
            <a:spLocks noGrp="1"/>
          </p:cNvSpPr>
          <p:nvPr>
            <p:ph type="sldNum" sz="quarter" idx="12"/>
          </p:nvPr>
        </p:nvSpPr>
        <p:spPr/>
        <p:txBody>
          <a:bodyPr/>
          <a:lstStyle/>
          <a:p>
            <a:fld id="{93959284-04C5-4B10-95E7-499F4DB143FD}" type="slidenum">
              <a:rPr lang="en-US" smtClean="0"/>
              <a:t>‹#›</a:t>
            </a:fld>
            <a:endParaRPr lang="en-US"/>
          </a:p>
        </p:txBody>
      </p:sp>
    </p:spTree>
    <p:extLst>
      <p:ext uri="{BB962C8B-B14F-4D97-AF65-F5344CB8AC3E}">
        <p14:creationId xmlns:p14="http://schemas.microsoft.com/office/powerpoint/2010/main" val="401349257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67E4F-DE80-5FA1-5081-77347D61C6F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CB8C12-76FC-A2F8-9A75-61F2CD7288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6631D0E-A0EE-BD26-B5B4-06C351BA77B5}"/>
              </a:ext>
            </a:extLst>
          </p:cNvPr>
          <p:cNvSpPr>
            <a:spLocks noGrp="1"/>
          </p:cNvSpPr>
          <p:nvPr>
            <p:ph type="dt" sz="half" idx="10"/>
          </p:nvPr>
        </p:nvSpPr>
        <p:spPr/>
        <p:txBody>
          <a:bodyPr/>
          <a:lstStyle/>
          <a:p>
            <a:fld id="{21E73D78-6813-4830-8CDA-0652BF107495}" type="datetimeFigureOut">
              <a:rPr lang="en-US" smtClean="0"/>
              <a:t>8/5/2025</a:t>
            </a:fld>
            <a:endParaRPr lang="en-US"/>
          </a:p>
        </p:txBody>
      </p:sp>
      <p:sp>
        <p:nvSpPr>
          <p:cNvPr id="5" name="Footer Placeholder 4">
            <a:extLst>
              <a:ext uri="{FF2B5EF4-FFF2-40B4-BE49-F238E27FC236}">
                <a16:creationId xmlns:a16="http://schemas.microsoft.com/office/drawing/2014/main" id="{45652A4F-8C87-A64C-54D0-F623F78C9F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779DD5-FC6D-A64E-568F-3E8CE252B925}"/>
              </a:ext>
            </a:extLst>
          </p:cNvPr>
          <p:cNvSpPr>
            <a:spLocks noGrp="1"/>
          </p:cNvSpPr>
          <p:nvPr>
            <p:ph type="sldNum" sz="quarter" idx="12"/>
          </p:nvPr>
        </p:nvSpPr>
        <p:spPr/>
        <p:txBody>
          <a:bodyPr/>
          <a:lstStyle/>
          <a:p>
            <a:fld id="{93959284-04C5-4B10-95E7-499F4DB143FD}" type="slidenum">
              <a:rPr lang="en-US" smtClean="0"/>
              <a:t>‹#›</a:t>
            </a:fld>
            <a:endParaRPr lang="en-US"/>
          </a:p>
        </p:txBody>
      </p:sp>
    </p:spTree>
    <p:extLst>
      <p:ext uri="{BB962C8B-B14F-4D97-AF65-F5344CB8AC3E}">
        <p14:creationId xmlns:p14="http://schemas.microsoft.com/office/powerpoint/2010/main" val="38617185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B74B23B-36C1-FF2D-0867-CCEF21C7C6CA}"/>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E79F63D-DB7E-BD29-6B0E-7F6740CD4398}"/>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36BEFA-B826-ABE4-3A93-DC983F10C641}"/>
              </a:ext>
            </a:extLst>
          </p:cNvPr>
          <p:cNvSpPr>
            <a:spLocks noGrp="1"/>
          </p:cNvSpPr>
          <p:nvPr>
            <p:ph type="dt" sz="half" idx="10"/>
          </p:nvPr>
        </p:nvSpPr>
        <p:spPr/>
        <p:txBody>
          <a:bodyPr/>
          <a:lstStyle/>
          <a:p>
            <a:fld id="{21E73D78-6813-4830-8CDA-0652BF107495}" type="datetimeFigureOut">
              <a:rPr lang="en-US" smtClean="0"/>
              <a:t>8/5/2025</a:t>
            </a:fld>
            <a:endParaRPr lang="en-US"/>
          </a:p>
        </p:txBody>
      </p:sp>
      <p:sp>
        <p:nvSpPr>
          <p:cNvPr id="5" name="Footer Placeholder 4">
            <a:extLst>
              <a:ext uri="{FF2B5EF4-FFF2-40B4-BE49-F238E27FC236}">
                <a16:creationId xmlns:a16="http://schemas.microsoft.com/office/drawing/2014/main" id="{FD338AB2-0927-CADA-7095-C607E4203F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EBA61F3-015C-6ED1-D28C-523384F3A5AB}"/>
              </a:ext>
            </a:extLst>
          </p:cNvPr>
          <p:cNvSpPr>
            <a:spLocks noGrp="1"/>
          </p:cNvSpPr>
          <p:nvPr>
            <p:ph type="sldNum" sz="quarter" idx="12"/>
          </p:nvPr>
        </p:nvSpPr>
        <p:spPr/>
        <p:txBody>
          <a:bodyPr/>
          <a:lstStyle/>
          <a:p>
            <a:fld id="{93959284-04C5-4B10-95E7-499F4DB143FD}" type="slidenum">
              <a:rPr lang="en-US" smtClean="0"/>
              <a:t>‹#›</a:t>
            </a:fld>
            <a:endParaRPr lang="en-US"/>
          </a:p>
        </p:txBody>
      </p:sp>
    </p:spTree>
    <p:extLst>
      <p:ext uri="{BB962C8B-B14F-4D97-AF65-F5344CB8AC3E}">
        <p14:creationId xmlns:p14="http://schemas.microsoft.com/office/powerpoint/2010/main" val="3964488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2_Title and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CB3107F0-4323-D56D-9513-29273A3F072D}"/>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9144000" cy="6858000"/>
          </a:xfrm>
          <a:prstGeom prst="rect">
            <a:avLst/>
          </a:prstGeom>
        </p:spPr>
      </p:pic>
      <p:sp>
        <p:nvSpPr>
          <p:cNvPr id="2" name="Title 1">
            <a:extLst>
              <a:ext uri="{FF2B5EF4-FFF2-40B4-BE49-F238E27FC236}">
                <a16:creationId xmlns:a16="http://schemas.microsoft.com/office/drawing/2014/main" id="{DFC4CBDB-8C27-4208-7FFC-B4386605EAB3}"/>
              </a:ext>
            </a:extLst>
          </p:cNvPr>
          <p:cNvSpPr>
            <a:spLocks noGrp="1"/>
          </p:cNvSpPr>
          <p:nvPr>
            <p:ph type="title"/>
          </p:nvPr>
        </p:nvSpPr>
        <p:spPr>
          <a:xfrm>
            <a:off x="342900" y="457200"/>
            <a:ext cx="8201361" cy="914400"/>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006A14B6-49C2-E343-7EE4-B8703632B9B1}"/>
              </a:ext>
            </a:extLst>
          </p:cNvPr>
          <p:cNvSpPr>
            <a:spLocks noGrp="1"/>
          </p:cNvSpPr>
          <p:nvPr>
            <p:ph idx="1"/>
          </p:nvPr>
        </p:nvSpPr>
        <p:spPr>
          <a:xfrm>
            <a:off x="342900" y="1371600"/>
            <a:ext cx="8201361" cy="4499811"/>
          </a:xfrm>
        </p:spPr>
        <p:txBody>
          <a:bodyPr/>
          <a:lstStyle>
            <a:lvl1pPr>
              <a:lnSpc>
                <a:spcPct val="114000"/>
              </a:lnSpc>
              <a:spcBef>
                <a:spcPts val="450"/>
              </a:spcBef>
              <a:spcAft>
                <a:spcPts val="450"/>
              </a:spcAft>
              <a:buClrTx/>
              <a:defRPr/>
            </a:lvl1pPr>
            <a:lvl2pPr>
              <a:lnSpc>
                <a:spcPct val="114000"/>
              </a:lnSpc>
              <a:spcBef>
                <a:spcPts val="450"/>
              </a:spcBef>
              <a:spcAft>
                <a:spcPts val="450"/>
              </a:spcAft>
              <a:buClrTx/>
              <a:defRPr/>
            </a:lvl2pPr>
            <a:lvl3pPr>
              <a:lnSpc>
                <a:spcPct val="114000"/>
              </a:lnSpc>
              <a:spcBef>
                <a:spcPts val="450"/>
              </a:spcBef>
              <a:spcAft>
                <a:spcPts val="450"/>
              </a:spcAft>
              <a:buClrTx/>
              <a:defRPr/>
            </a:lvl3pPr>
            <a:lvl4pPr>
              <a:lnSpc>
                <a:spcPct val="114000"/>
              </a:lnSpc>
              <a:spcBef>
                <a:spcPts val="450"/>
              </a:spcBef>
              <a:spcAft>
                <a:spcPts val="450"/>
              </a:spcAft>
              <a:buClrTx/>
              <a:defRPr/>
            </a:lvl4pPr>
            <a:lvl5pPr>
              <a:lnSpc>
                <a:spcPct val="114000"/>
              </a:lnSpc>
              <a:spcBef>
                <a:spcPts val="450"/>
              </a:spcBef>
              <a:spcAft>
                <a:spcPts val="450"/>
              </a:spcAft>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9DC06BB0-5ABB-A650-1531-7411F60DA0AA}"/>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ph type="ftr" sz="quarter" idx="11"/>
          </p:nvPr>
        </p:nvSpPr>
        <p:spPr/>
        <p:txBody>
          <a:bodyPr/>
          <a:lstStyle/>
          <a:p>
            <a:r>
              <a:rPr lang="en-US" dirty="0">
                <a:ea typeface="Red Hat Display Medium" panose="02010303040201060303" pitchFamily="2" charset="0"/>
                <a:cs typeface="Red Hat Display Medium" panose="02010303040201060303" pitchFamily="2" charset="0"/>
              </a:rPr>
              <a:t>©2025 Board of Regents of the University of Wisconsin System</a:t>
            </a:r>
          </a:p>
        </p:txBody>
      </p:sp>
      <p:pic>
        <p:nvPicPr>
          <p:cNvPr id="4" name="Picture 3">
            <a:extLst>
              <a:ext uri="{FF2B5EF4-FFF2-40B4-BE49-F238E27FC236}">
                <a16:creationId xmlns:a16="http://schemas.microsoft.com/office/drawing/2014/main" id="{4A724F5B-4409-257A-8CE4-3970BB022186}"/>
              </a:ext>
              <a:ext uri="{C183D7F6-B498-43B3-948B-1728B52AA6E4}">
                <adec:decorative xmlns:adec="http://schemas.microsoft.com/office/drawing/2017/decorative" val="1"/>
              </a:ext>
            </a:extLst>
          </p:cNvPr>
          <p:cNvPicPr>
            <a:picLocks noChangeAspect="1"/>
          </p:cNvPicPr>
          <p:nvPr userDrawn="1"/>
        </p:nvPicPr>
        <p:blipFill>
          <a:blip r:embed="rId3">
            <a:extLst>
              <a:ext uri="{28A0092B-C50C-407E-A947-70E740481C1C}">
                <a14:useLocalDpi xmlns:a14="http://schemas.microsoft.com/office/drawing/2010/main" val="0"/>
              </a:ext>
            </a:extLst>
          </a:blip>
          <a:srcRect/>
          <a:stretch/>
        </p:blipFill>
        <p:spPr>
          <a:xfrm>
            <a:off x="111777" y="6222114"/>
            <a:ext cx="1627377" cy="502524"/>
          </a:xfrm>
          <a:prstGeom prst="rect">
            <a:avLst/>
          </a:prstGeom>
        </p:spPr>
      </p:pic>
    </p:spTree>
    <p:extLst>
      <p:ext uri="{BB962C8B-B14F-4D97-AF65-F5344CB8AC3E}">
        <p14:creationId xmlns:p14="http://schemas.microsoft.com/office/powerpoint/2010/main" val="2330753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5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4CBDB-8C27-4208-7FFC-B4386605EA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6A14B6-49C2-E343-7EE4-B8703632B9B1}"/>
              </a:ext>
            </a:extLst>
          </p:cNvPr>
          <p:cNvSpPr>
            <a:spLocks noGrp="1"/>
          </p:cNvSpPr>
          <p:nvPr>
            <p:ph idx="1"/>
          </p:nvPr>
        </p:nvSpPr>
        <p:spPr/>
        <p:txBody>
          <a:bodyPr/>
          <a:lstStyle>
            <a:lvl1pPr>
              <a:lnSpc>
                <a:spcPct val="114000"/>
              </a:lnSpc>
              <a:spcBef>
                <a:spcPts val="450"/>
              </a:spcBef>
              <a:spcAft>
                <a:spcPts val="450"/>
              </a:spcAft>
              <a:buClrTx/>
              <a:defRPr/>
            </a:lvl1pPr>
            <a:lvl2pPr>
              <a:lnSpc>
                <a:spcPct val="114000"/>
              </a:lnSpc>
              <a:spcBef>
                <a:spcPts val="450"/>
              </a:spcBef>
              <a:spcAft>
                <a:spcPts val="450"/>
              </a:spcAft>
              <a:buClrTx/>
              <a:defRPr/>
            </a:lvl2pPr>
            <a:lvl3pPr>
              <a:lnSpc>
                <a:spcPct val="114000"/>
              </a:lnSpc>
              <a:spcBef>
                <a:spcPts val="450"/>
              </a:spcBef>
              <a:spcAft>
                <a:spcPts val="450"/>
              </a:spcAft>
              <a:buClrTx/>
              <a:defRPr/>
            </a:lvl3pPr>
            <a:lvl4pPr>
              <a:lnSpc>
                <a:spcPct val="114000"/>
              </a:lnSpc>
              <a:spcBef>
                <a:spcPts val="450"/>
              </a:spcBef>
              <a:spcAft>
                <a:spcPts val="450"/>
              </a:spcAft>
              <a:buClrTx/>
              <a:defRPr/>
            </a:lvl4pPr>
            <a:lvl5pPr>
              <a:lnSpc>
                <a:spcPct val="114000"/>
              </a:lnSpc>
              <a:spcBef>
                <a:spcPts val="450"/>
              </a:spcBef>
              <a:spcAft>
                <a:spcPts val="450"/>
              </a:spcAft>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9DC06BB0-5ABB-A650-1531-7411F60DA0AA}"/>
              </a:ext>
            </a:extLst>
          </p:cNvPr>
          <p:cNvSpPr>
            <a:spLocks noGrp="1" noRot="1" noMove="1" noResize="1" noEditPoints="1" noAdjustHandles="1" noChangeArrowheads="1" noChangeShapeType="1"/>
          </p:cNvSpPr>
          <p:nvPr>
            <p:ph type="ftr" sz="quarter" idx="11"/>
          </p:nvPr>
        </p:nvSpPr>
        <p:spPr/>
        <p:txBody>
          <a:bodyPr/>
          <a:lstStyle/>
          <a:p>
            <a:r>
              <a:rPr lang="en-US" dirty="0">
                <a:ea typeface="Red Hat Display Medium" panose="02010303040201060303" pitchFamily="2" charset="0"/>
                <a:cs typeface="Red Hat Display Medium" panose="02010303040201060303" pitchFamily="2" charset="0"/>
              </a:rPr>
              <a:t>©2025 Board of Regents of the University of Wisconsin System</a:t>
            </a:r>
          </a:p>
        </p:txBody>
      </p:sp>
      <p:pic>
        <p:nvPicPr>
          <p:cNvPr id="8" name="Picture 7">
            <a:extLst>
              <a:ext uri="{FF2B5EF4-FFF2-40B4-BE49-F238E27FC236}">
                <a16:creationId xmlns:a16="http://schemas.microsoft.com/office/drawing/2014/main" id="{229BF227-3EA7-A8A4-1E9E-1CC6C729FEC4}"/>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1173" y="5593506"/>
            <a:ext cx="1252877" cy="1192305"/>
          </a:xfrm>
          <a:prstGeom prst="rect">
            <a:avLst/>
          </a:prstGeom>
        </p:spPr>
      </p:pic>
    </p:spTree>
    <p:extLst>
      <p:ext uri="{BB962C8B-B14F-4D97-AF65-F5344CB8AC3E}">
        <p14:creationId xmlns:p14="http://schemas.microsoft.com/office/powerpoint/2010/main" val="3995843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6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4CBDB-8C27-4208-7FFC-B4386605EAB3}"/>
              </a:ext>
            </a:extLst>
          </p:cNvPr>
          <p:cNvSpPr>
            <a:spLocks noGrp="1"/>
          </p:cNvSpPr>
          <p:nvPr>
            <p:ph type="title"/>
          </p:nvPr>
        </p:nvSpPr>
        <p:spPr>
          <a:xfrm>
            <a:off x="342900" y="457200"/>
            <a:ext cx="7226780" cy="914400"/>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006A14B6-49C2-E343-7EE4-B8703632B9B1}"/>
              </a:ext>
            </a:extLst>
          </p:cNvPr>
          <p:cNvSpPr>
            <a:spLocks noGrp="1"/>
          </p:cNvSpPr>
          <p:nvPr>
            <p:ph idx="1"/>
          </p:nvPr>
        </p:nvSpPr>
        <p:spPr/>
        <p:txBody>
          <a:bodyPr/>
          <a:lstStyle>
            <a:lvl1pPr>
              <a:lnSpc>
                <a:spcPct val="114000"/>
              </a:lnSpc>
              <a:spcBef>
                <a:spcPts val="450"/>
              </a:spcBef>
              <a:spcAft>
                <a:spcPts val="450"/>
              </a:spcAft>
              <a:buClrTx/>
              <a:defRPr/>
            </a:lvl1pPr>
            <a:lvl2pPr>
              <a:lnSpc>
                <a:spcPct val="114000"/>
              </a:lnSpc>
              <a:spcBef>
                <a:spcPts val="450"/>
              </a:spcBef>
              <a:spcAft>
                <a:spcPts val="450"/>
              </a:spcAft>
              <a:buClrTx/>
              <a:defRPr/>
            </a:lvl2pPr>
            <a:lvl3pPr>
              <a:lnSpc>
                <a:spcPct val="114000"/>
              </a:lnSpc>
              <a:spcBef>
                <a:spcPts val="450"/>
              </a:spcBef>
              <a:spcAft>
                <a:spcPts val="450"/>
              </a:spcAft>
              <a:buClrTx/>
              <a:defRPr/>
            </a:lvl3pPr>
            <a:lvl4pPr>
              <a:lnSpc>
                <a:spcPct val="114000"/>
              </a:lnSpc>
              <a:spcBef>
                <a:spcPts val="450"/>
              </a:spcBef>
              <a:spcAft>
                <a:spcPts val="450"/>
              </a:spcAft>
              <a:buClrTx/>
              <a:defRPr/>
            </a:lvl4pPr>
            <a:lvl5pPr>
              <a:lnSpc>
                <a:spcPct val="114000"/>
              </a:lnSpc>
              <a:spcBef>
                <a:spcPts val="450"/>
              </a:spcBef>
              <a:spcAft>
                <a:spcPts val="450"/>
              </a:spcAft>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9DC06BB0-5ABB-A650-1531-7411F60DA0AA}"/>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ph type="ftr" sz="quarter" idx="11"/>
          </p:nvPr>
        </p:nvSpPr>
        <p:spPr/>
        <p:txBody>
          <a:bodyPr/>
          <a:lstStyle/>
          <a:p>
            <a:r>
              <a:rPr lang="en-US" dirty="0">
                <a:ea typeface="Red Hat Display Medium" panose="02010303040201060303" pitchFamily="2" charset="0"/>
                <a:cs typeface="Red Hat Display Medium" panose="02010303040201060303" pitchFamily="2" charset="0"/>
              </a:rPr>
              <a:t>©2025 Board of Regents of the University of Wisconsin System</a:t>
            </a:r>
          </a:p>
        </p:txBody>
      </p:sp>
      <p:pic>
        <p:nvPicPr>
          <p:cNvPr id="4" name="Picture 3">
            <a:extLst>
              <a:ext uri="{FF2B5EF4-FFF2-40B4-BE49-F238E27FC236}">
                <a16:creationId xmlns:a16="http://schemas.microsoft.com/office/drawing/2014/main" id="{291A1B0D-61F5-C57C-53D4-33B6DC452850}"/>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72400" y="89177"/>
            <a:ext cx="1252877" cy="1192305"/>
          </a:xfrm>
          <a:prstGeom prst="rect">
            <a:avLst/>
          </a:prstGeom>
        </p:spPr>
      </p:pic>
    </p:spTree>
    <p:extLst>
      <p:ext uri="{BB962C8B-B14F-4D97-AF65-F5344CB8AC3E}">
        <p14:creationId xmlns:p14="http://schemas.microsoft.com/office/powerpoint/2010/main" val="2583264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7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4CBDB-8C27-4208-7FFC-B4386605EAB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6A14B6-49C2-E343-7EE4-B8703632B9B1}"/>
              </a:ext>
            </a:extLst>
          </p:cNvPr>
          <p:cNvSpPr>
            <a:spLocks noGrp="1"/>
          </p:cNvSpPr>
          <p:nvPr>
            <p:ph idx="1"/>
          </p:nvPr>
        </p:nvSpPr>
        <p:spPr/>
        <p:txBody>
          <a:bodyPr/>
          <a:lstStyle>
            <a:lvl1pPr>
              <a:lnSpc>
                <a:spcPct val="114000"/>
              </a:lnSpc>
              <a:spcBef>
                <a:spcPts val="450"/>
              </a:spcBef>
              <a:spcAft>
                <a:spcPts val="450"/>
              </a:spcAft>
              <a:buClrTx/>
              <a:defRPr/>
            </a:lvl1pPr>
            <a:lvl2pPr>
              <a:lnSpc>
                <a:spcPct val="114000"/>
              </a:lnSpc>
              <a:spcBef>
                <a:spcPts val="450"/>
              </a:spcBef>
              <a:spcAft>
                <a:spcPts val="450"/>
              </a:spcAft>
              <a:buClrTx/>
              <a:defRPr/>
            </a:lvl2pPr>
            <a:lvl3pPr>
              <a:lnSpc>
                <a:spcPct val="114000"/>
              </a:lnSpc>
              <a:spcBef>
                <a:spcPts val="450"/>
              </a:spcBef>
              <a:spcAft>
                <a:spcPts val="450"/>
              </a:spcAft>
              <a:buClrTx/>
              <a:defRPr/>
            </a:lvl3pPr>
            <a:lvl4pPr>
              <a:lnSpc>
                <a:spcPct val="114000"/>
              </a:lnSpc>
              <a:spcBef>
                <a:spcPts val="450"/>
              </a:spcBef>
              <a:spcAft>
                <a:spcPts val="450"/>
              </a:spcAft>
              <a:buClrTx/>
              <a:defRPr/>
            </a:lvl4pPr>
            <a:lvl5pPr>
              <a:lnSpc>
                <a:spcPct val="114000"/>
              </a:lnSpc>
              <a:spcBef>
                <a:spcPts val="450"/>
              </a:spcBef>
              <a:spcAft>
                <a:spcPts val="450"/>
              </a:spcAft>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9DC06BB0-5ABB-A650-1531-7411F60DA0AA}"/>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ph type="ftr" sz="quarter" idx="11"/>
          </p:nvPr>
        </p:nvSpPr>
        <p:spPr/>
        <p:txBody>
          <a:bodyPr/>
          <a:lstStyle/>
          <a:p>
            <a:r>
              <a:rPr lang="en-US" dirty="0">
                <a:ea typeface="Red Hat Display Medium" panose="02010303040201060303" pitchFamily="2" charset="0"/>
                <a:cs typeface="Red Hat Display Medium" panose="02010303040201060303" pitchFamily="2" charset="0"/>
              </a:rPr>
              <a:t>©2025 Board of Regents of the University of Wisconsin System</a:t>
            </a:r>
          </a:p>
        </p:txBody>
      </p:sp>
      <p:pic>
        <p:nvPicPr>
          <p:cNvPr id="7" name="Picture 6">
            <a:extLst>
              <a:ext uri="{FF2B5EF4-FFF2-40B4-BE49-F238E27FC236}">
                <a16:creationId xmlns:a16="http://schemas.microsoft.com/office/drawing/2014/main" id="{E7DB2755-4391-043F-1513-C17C80B862AB}"/>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p:blipFill>
        <p:spPr>
          <a:xfrm>
            <a:off x="7709648" y="5597091"/>
            <a:ext cx="1313503" cy="1188720"/>
          </a:xfrm>
          <a:prstGeom prst="rect">
            <a:avLst/>
          </a:prstGeom>
        </p:spPr>
      </p:pic>
    </p:spTree>
    <p:extLst>
      <p:ext uri="{BB962C8B-B14F-4D97-AF65-F5344CB8AC3E}">
        <p14:creationId xmlns:p14="http://schemas.microsoft.com/office/powerpoint/2010/main" val="17207118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8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4CBDB-8C27-4208-7FFC-B4386605EAB3}"/>
              </a:ext>
            </a:extLst>
          </p:cNvPr>
          <p:cNvSpPr>
            <a:spLocks noGrp="1"/>
          </p:cNvSpPr>
          <p:nvPr>
            <p:ph type="title"/>
          </p:nvPr>
        </p:nvSpPr>
        <p:spPr>
          <a:xfrm>
            <a:off x="342900" y="457200"/>
            <a:ext cx="7291478" cy="914400"/>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006A14B6-49C2-E343-7EE4-B8703632B9B1}"/>
              </a:ext>
            </a:extLst>
          </p:cNvPr>
          <p:cNvSpPr>
            <a:spLocks noGrp="1"/>
          </p:cNvSpPr>
          <p:nvPr>
            <p:ph idx="1"/>
          </p:nvPr>
        </p:nvSpPr>
        <p:spPr/>
        <p:txBody>
          <a:bodyPr/>
          <a:lstStyle>
            <a:lvl1pPr>
              <a:lnSpc>
                <a:spcPct val="114000"/>
              </a:lnSpc>
              <a:spcBef>
                <a:spcPts val="450"/>
              </a:spcBef>
              <a:spcAft>
                <a:spcPts val="450"/>
              </a:spcAft>
              <a:buClrTx/>
              <a:defRPr/>
            </a:lvl1pPr>
            <a:lvl2pPr>
              <a:lnSpc>
                <a:spcPct val="114000"/>
              </a:lnSpc>
              <a:spcBef>
                <a:spcPts val="450"/>
              </a:spcBef>
              <a:spcAft>
                <a:spcPts val="450"/>
              </a:spcAft>
              <a:buClrTx/>
              <a:defRPr/>
            </a:lvl2pPr>
            <a:lvl3pPr>
              <a:lnSpc>
                <a:spcPct val="114000"/>
              </a:lnSpc>
              <a:spcBef>
                <a:spcPts val="450"/>
              </a:spcBef>
              <a:spcAft>
                <a:spcPts val="450"/>
              </a:spcAft>
              <a:buClrTx/>
              <a:defRPr/>
            </a:lvl3pPr>
            <a:lvl4pPr>
              <a:lnSpc>
                <a:spcPct val="114000"/>
              </a:lnSpc>
              <a:spcBef>
                <a:spcPts val="450"/>
              </a:spcBef>
              <a:spcAft>
                <a:spcPts val="450"/>
              </a:spcAft>
              <a:buClrTx/>
              <a:defRPr/>
            </a:lvl4pPr>
            <a:lvl5pPr>
              <a:lnSpc>
                <a:spcPct val="114000"/>
              </a:lnSpc>
              <a:spcBef>
                <a:spcPts val="450"/>
              </a:spcBef>
              <a:spcAft>
                <a:spcPts val="450"/>
              </a:spcAft>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9DC06BB0-5ABB-A650-1531-7411F60DA0AA}"/>
              </a:ext>
              <a:ext uri="{C183D7F6-B498-43B3-948B-1728B52AA6E4}">
                <adec:decorative xmlns:adec="http://schemas.microsoft.com/office/drawing/2017/decorative" val="1"/>
              </a:ext>
            </a:extLst>
          </p:cNvPr>
          <p:cNvSpPr>
            <a:spLocks noGrp="1" noRot="1" noMove="1" noResize="1" noEditPoints="1" noAdjustHandles="1" noChangeArrowheads="1" noChangeShapeType="1"/>
          </p:cNvSpPr>
          <p:nvPr>
            <p:ph type="ftr" sz="quarter" idx="11"/>
          </p:nvPr>
        </p:nvSpPr>
        <p:spPr/>
        <p:txBody>
          <a:bodyPr/>
          <a:lstStyle/>
          <a:p>
            <a:r>
              <a:rPr lang="en-US" dirty="0">
                <a:ea typeface="Red Hat Display Medium" panose="02010303040201060303" pitchFamily="2" charset="0"/>
                <a:cs typeface="Red Hat Display Medium" panose="02010303040201060303" pitchFamily="2" charset="0"/>
              </a:rPr>
              <a:t>©2025 Board of Regents of the University of Wisconsin System</a:t>
            </a:r>
          </a:p>
        </p:txBody>
      </p:sp>
      <p:pic>
        <p:nvPicPr>
          <p:cNvPr id="6" name="Picture 5">
            <a:extLst>
              <a:ext uri="{FF2B5EF4-FFF2-40B4-BE49-F238E27FC236}">
                <a16:creationId xmlns:a16="http://schemas.microsoft.com/office/drawing/2014/main" id="{E9BE3F64-0BA7-9C5B-2586-8C4F15167FBF}"/>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p:blipFill>
        <p:spPr>
          <a:xfrm>
            <a:off x="7772400" y="92761"/>
            <a:ext cx="1313503" cy="1188720"/>
          </a:xfrm>
          <a:prstGeom prst="rect">
            <a:avLst/>
          </a:prstGeom>
        </p:spPr>
      </p:pic>
    </p:spTree>
    <p:extLst>
      <p:ext uri="{BB962C8B-B14F-4D97-AF65-F5344CB8AC3E}">
        <p14:creationId xmlns:p14="http://schemas.microsoft.com/office/powerpoint/2010/main" val="3139908917"/>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theme" Target="../theme/theme1.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46.xml"/><Relationship Id="rId3" Type="http://schemas.openxmlformats.org/officeDocument/2006/relationships/slideLayout" Target="../slideLayouts/slideLayout41.xml"/><Relationship Id="rId7" Type="http://schemas.openxmlformats.org/officeDocument/2006/relationships/slideLayout" Target="../slideLayouts/slideLayout45.xml"/><Relationship Id="rId12" Type="http://schemas.openxmlformats.org/officeDocument/2006/relationships/theme" Target="../theme/theme2.xml"/><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0" Type="http://schemas.openxmlformats.org/officeDocument/2006/relationships/slideLayout" Target="../slideLayouts/slideLayout48.xml"/><Relationship Id="rId4" Type="http://schemas.openxmlformats.org/officeDocument/2006/relationships/slideLayout" Target="../slideLayouts/slideLayout42.xml"/><Relationship Id="rId9" Type="http://schemas.openxmlformats.org/officeDocument/2006/relationships/slideLayout" Target="../slideLayouts/slideLayout4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C824863-B8C1-500B-5C8B-A220C320602A}"/>
              </a:ext>
            </a:extLst>
          </p:cNvPr>
          <p:cNvSpPr>
            <a:spLocks noGrp="1"/>
          </p:cNvSpPr>
          <p:nvPr>
            <p:ph type="title"/>
          </p:nvPr>
        </p:nvSpPr>
        <p:spPr>
          <a:xfrm>
            <a:off x="457200" y="457200"/>
            <a:ext cx="8292353" cy="914400"/>
          </a:xfrm>
          <a:prstGeom prst="rect">
            <a:avLst/>
          </a:prstGeom>
        </p:spPr>
        <p:txBody>
          <a:bodyPr vert="horz" lIns="91440" tIns="45720" rIns="91440" bIns="4572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22ACDFD-F1A1-E62D-1609-76734A57B210}"/>
              </a:ext>
            </a:extLst>
          </p:cNvPr>
          <p:cNvSpPr>
            <a:spLocks noGrp="1"/>
          </p:cNvSpPr>
          <p:nvPr>
            <p:ph type="body" idx="1"/>
          </p:nvPr>
        </p:nvSpPr>
        <p:spPr>
          <a:xfrm>
            <a:off x="457200" y="1371600"/>
            <a:ext cx="8292353" cy="4499811"/>
          </a:xfrm>
          <a:prstGeom prst="rect">
            <a:avLst/>
          </a:prstGeom>
        </p:spPr>
        <p:txBody>
          <a:bodyPr vert="horz" lIns="91440" tIns="45720" rIns="91440" bIns="45720" rtlCol="0">
            <a:normAutofit/>
          </a:bodyPr>
          <a:lstStyle/>
          <a:p>
            <a:pPr lvl="0"/>
            <a:r>
              <a:rPr lang="en-US" dirty="0"/>
              <a:t>Click to edit Master text styles</a:t>
            </a:r>
          </a:p>
          <a:p>
            <a:pPr lvl="1"/>
            <a:r>
              <a:rPr lang="en-US" dirty="0"/>
              <a:t>First level</a:t>
            </a:r>
          </a:p>
          <a:p>
            <a:pPr lvl="2"/>
            <a:r>
              <a:rPr lang="en-US" dirty="0"/>
              <a:t>Second level</a:t>
            </a:r>
          </a:p>
          <a:p>
            <a:pPr lvl="3"/>
            <a:r>
              <a:rPr lang="en-US" dirty="0"/>
              <a:t>Third level</a:t>
            </a:r>
          </a:p>
          <a:p>
            <a:pPr lvl="4"/>
            <a:r>
              <a:rPr lang="en-US" dirty="0"/>
              <a:t>Fourth level</a:t>
            </a:r>
          </a:p>
        </p:txBody>
      </p:sp>
      <p:sp>
        <p:nvSpPr>
          <p:cNvPr id="5" name="Footer Placeholder 4">
            <a:extLst>
              <a:ext uri="{FF2B5EF4-FFF2-40B4-BE49-F238E27FC236}">
                <a16:creationId xmlns:a16="http://schemas.microsoft.com/office/drawing/2014/main" id="{97BAA87C-FB00-76F8-C2B7-2E2BB5122076}"/>
              </a:ext>
              <a:ext uri="{C183D7F6-B498-43B3-948B-1728B52AA6E4}">
                <adec:decorative xmlns:adec="http://schemas.microsoft.com/office/drawing/2017/decorative" val="1"/>
              </a:ext>
            </a:extLst>
          </p:cNvPr>
          <p:cNvSpPr>
            <a:spLocks noGrp="1"/>
          </p:cNvSpPr>
          <p:nvPr>
            <p:ph type="ftr" sz="quarter" idx="3"/>
          </p:nvPr>
        </p:nvSpPr>
        <p:spPr>
          <a:xfrm>
            <a:off x="2622884" y="6438239"/>
            <a:ext cx="4012532" cy="365125"/>
          </a:xfrm>
          <a:prstGeom prst="rect">
            <a:avLst/>
          </a:prstGeom>
        </p:spPr>
        <p:txBody>
          <a:bodyPr vert="horz" lIns="91440" tIns="45720" rIns="91440" bIns="45720" rtlCol="0" anchor="ctr"/>
          <a:lstStyle>
            <a:lvl1pPr algn="ctr">
              <a:defRPr sz="900">
                <a:solidFill>
                  <a:schemeClr val="bg1">
                    <a:lumMod val="50000"/>
                  </a:schemeClr>
                </a:solidFill>
              </a:defRPr>
            </a:lvl1pPr>
          </a:lstStyle>
          <a:p>
            <a:r>
              <a:rPr lang="en-US" dirty="0">
                <a:ea typeface="Red Hat Display Medium" panose="02010303040201060303" pitchFamily="2" charset="0"/>
                <a:cs typeface="Red Hat Display Medium" panose="02010303040201060303" pitchFamily="2" charset="0"/>
              </a:rPr>
              <a:t>©2025 Board of Regents of the University of Wisconsin System</a:t>
            </a:r>
          </a:p>
        </p:txBody>
      </p:sp>
      <p:pic>
        <p:nvPicPr>
          <p:cNvPr id="10" name="Picture 9">
            <a:extLst>
              <a:ext uri="{FF2B5EF4-FFF2-40B4-BE49-F238E27FC236}">
                <a16:creationId xmlns:a16="http://schemas.microsoft.com/office/drawing/2014/main" id="{6A62C6CD-F92B-7C45-1FE4-83C60EE12412}"/>
              </a:ext>
              <a:ext uri="{C183D7F6-B498-43B3-948B-1728B52AA6E4}">
                <adec:decorative xmlns:adec="http://schemas.microsoft.com/office/drawing/2017/decorative" val="1"/>
              </a:ext>
            </a:extLst>
          </p:cNvPr>
          <p:cNvPicPr>
            <a:picLocks noChangeAspect="1"/>
          </p:cNvPicPr>
          <p:nvPr userDrawn="1"/>
        </p:nvPicPr>
        <p:blipFill>
          <a:blip r:embed="rId40">
            <a:extLst>
              <a:ext uri="{28A0092B-C50C-407E-A947-70E740481C1C}">
                <a14:useLocalDpi xmlns:a14="http://schemas.microsoft.com/office/drawing/2010/main" val="0"/>
              </a:ext>
            </a:extLst>
          </a:blip>
          <a:srcRect/>
          <a:stretch/>
        </p:blipFill>
        <p:spPr>
          <a:xfrm>
            <a:off x="111777" y="6222114"/>
            <a:ext cx="1627377" cy="502524"/>
          </a:xfrm>
          <a:prstGeom prst="rect">
            <a:avLst/>
          </a:prstGeom>
        </p:spPr>
      </p:pic>
    </p:spTree>
    <p:extLst>
      <p:ext uri="{BB962C8B-B14F-4D97-AF65-F5344CB8AC3E}">
        <p14:creationId xmlns:p14="http://schemas.microsoft.com/office/powerpoint/2010/main" val="2304148026"/>
      </p:ext>
    </p:extLst>
  </p:cSld>
  <p:clrMap bg1="lt1" tx1="dk1" bg2="lt2" tx2="dk2" accent1="accent1" accent2="accent2" accent3="accent3" accent4="accent4" accent5="accent5" accent6="accent6" hlink="hlink" folHlink="folHlink"/>
  <p:sldLayoutIdLst>
    <p:sldLayoutId id="2147483673" r:id="rId1"/>
    <p:sldLayoutId id="2147483691" r:id="rId2"/>
    <p:sldLayoutId id="2147483711" r:id="rId3"/>
    <p:sldLayoutId id="2147483709" r:id="rId4"/>
    <p:sldLayoutId id="2147483710" r:id="rId5"/>
    <p:sldLayoutId id="2147483713" r:id="rId6"/>
    <p:sldLayoutId id="2147483714" r:id="rId7"/>
    <p:sldLayoutId id="2147483715" r:id="rId8"/>
    <p:sldLayoutId id="2147483716" r:id="rId9"/>
    <p:sldLayoutId id="2147483718" r:id="rId10"/>
    <p:sldLayoutId id="2147483717" r:id="rId11"/>
    <p:sldLayoutId id="2147483720" r:id="rId12"/>
    <p:sldLayoutId id="2147483719" r:id="rId13"/>
    <p:sldLayoutId id="2147483721" r:id="rId14"/>
    <p:sldLayoutId id="2147483722" r:id="rId15"/>
    <p:sldLayoutId id="2147483723" r:id="rId16"/>
    <p:sldLayoutId id="2147483724" r:id="rId17"/>
    <p:sldLayoutId id="2147483725" r:id="rId18"/>
    <p:sldLayoutId id="2147483726" r:id="rId19"/>
    <p:sldLayoutId id="2147483727" r:id="rId20"/>
    <p:sldLayoutId id="2147483728" r:id="rId21"/>
    <p:sldLayoutId id="2147483694" r:id="rId22"/>
    <p:sldLayoutId id="2147483700" r:id="rId23"/>
    <p:sldLayoutId id="2147483732" r:id="rId24"/>
    <p:sldLayoutId id="2147483733" r:id="rId25"/>
    <p:sldLayoutId id="2147483701" r:id="rId26"/>
    <p:sldLayoutId id="2147483734" r:id="rId27"/>
    <p:sldLayoutId id="2147483735" r:id="rId28"/>
    <p:sldLayoutId id="2147483702" r:id="rId29"/>
    <p:sldLayoutId id="2147483703" r:id="rId30"/>
    <p:sldLayoutId id="2147483704" r:id="rId31"/>
    <p:sldLayoutId id="2147483736" r:id="rId32"/>
    <p:sldLayoutId id="2147483737" r:id="rId33"/>
    <p:sldLayoutId id="2147483705" r:id="rId34"/>
    <p:sldLayoutId id="2147483738" r:id="rId35"/>
    <p:sldLayoutId id="2147483739" r:id="rId36"/>
    <p:sldLayoutId id="2147483706" r:id="rId37"/>
    <p:sldLayoutId id="2147483707" r:id="rId38"/>
  </p:sldLayoutIdLst>
  <p:hf hdr="0"/>
  <p:txStyles>
    <p:titleStyle>
      <a:lvl1pPr algn="l" defTabSz="685800" rtl="0" eaLnBrk="1" latinLnBrk="0" hangingPunct="1">
        <a:lnSpc>
          <a:spcPct val="100000"/>
        </a:lnSpc>
        <a:spcBef>
          <a:spcPct val="0"/>
        </a:spcBef>
        <a:buNone/>
        <a:defRPr sz="3600" kern="1200">
          <a:solidFill>
            <a:schemeClr val="tx1"/>
          </a:solidFill>
          <a:latin typeface="+mj-lt"/>
          <a:ea typeface="+mj-ea"/>
          <a:cs typeface="+mj-cs"/>
        </a:defRPr>
      </a:lvl1pPr>
    </p:titleStyle>
    <p:bodyStyle>
      <a:lvl1pPr marL="0" indent="0" algn="l" defTabSz="685800" rtl="0" eaLnBrk="1" latinLnBrk="0" hangingPunct="1">
        <a:lnSpc>
          <a:spcPct val="100000"/>
        </a:lnSpc>
        <a:spcBef>
          <a:spcPts val="750"/>
        </a:spcBef>
        <a:buClrTx/>
        <a:buFont typeface="Arial" panose="020B0604020202020204" pitchFamily="34" charset="0"/>
        <a:buNone/>
        <a:defRPr sz="2400" kern="1200">
          <a:solidFill>
            <a:schemeClr val="tx1"/>
          </a:solidFill>
          <a:latin typeface="+mn-lt"/>
          <a:ea typeface="+mn-ea"/>
          <a:cs typeface="+mn-cs"/>
        </a:defRPr>
      </a:lvl1pPr>
      <a:lvl2pPr marL="258366" indent="-217885" algn="l" defTabSz="685800" rtl="0" eaLnBrk="1" latinLnBrk="0" hangingPunct="1">
        <a:lnSpc>
          <a:spcPct val="100000"/>
        </a:lnSpc>
        <a:spcBef>
          <a:spcPts val="375"/>
        </a:spcBef>
        <a:buClrTx/>
        <a:buFont typeface="Arial" panose="020B0604020202020204" pitchFamily="34" charset="0"/>
        <a:buChar char="•"/>
        <a:defRPr sz="2100" kern="1200">
          <a:solidFill>
            <a:schemeClr val="tx1"/>
          </a:solidFill>
          <a:latin typeface="+mn-lt"/>
          <a:ea typeface="+mn-ea"/>
          <a:cs typeface="+mn-cs"/>
        </a:defRPr>
      </a:lvl2pPr>
      <a:lvl3pPr marL="469106" indent="-171450" algn="l" defTabSz="685800" rtl="0" eaLnBrk="1" latinLnBrk="0" hangingPunct="1">
        <a:lnSpc>
          <a:spcPct val="100000"/>
        </a:lnSpc>
        <a:spcBef>
          <a:spcPts val="375"/>
        </a:spcBef>
        <a:buClrTx/>
        <a:buFont typeface="Arial" panose="020B0604020202020204" pitchFamily="34" charset="0"/>
        <a:buChar char="•"/>
        <a:defRPr sz="1800" kern="1200">
          <a:solidFill>
            <a:schemeClr val="tx1"/>
          </a:solidFill>
          <a:latin typeface="+mn-lt"/>
          <a:ea typeface="+mn-ea"/>
          <a:cs typeface="+mn-cs"/>
        </a:defRPr>
      </a:lvl3pPr>
      <a:lvl4pPr marL="685800" indent="-171450" algn="l" defTabSz="685800" rtl="0" eaLnBrk="1" latinLnBrk="0" hangingPunct="1">
        <a:lnSpc>
          <a:spcPct val="100000"/>
        </a:lnSpc>
        <a:spcBef>
          <a:spcPts val="375"/>
        </a:spcBef>
        <a:buClrTx/>
        <a:buFont typeface="Arial" panose="020B0604020202020204" pitchFamily="34" charset="0"/>
        <a:buChar char="•"/>
        <a:defRPr sz="1500" kern="1200">
          <a:solidFill>
            <a:schemeClr val="tx1"/>
          </a:solidFill>
          <a:latin typeface="+mn-lt"/>
          <a:ea typeface="+mn-ea"/>
          <a:cs typeface="+mn-cs"/>
        </a:defRPr>
      </a:lvl4pPr>
      <a:lvl5pPr marL="944166" indent="-171450" algn="l" defTabSz="685800" rtl="0" eaLnBrk="1" latinLnBrk="0" hangingPunct="1">
        <a:lnSpc>
          <a:spcPct val="100000"/>
        </a:lnSpc>
        <a:spcBef>
          <a:spcPts val="375"/>
        </a:spcBef>
        <a:buClrTx/>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633BFBA-EA3E-9DA6-7647-9A0B37A3ED94}"/>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9286B5-4393-60A3-B7C8-5525E6919669}"/>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A37D887-9049-FE59-22E0-DA528E8CBDFE}"/>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82000"/>
                  </a:schemeClr>
                </a:solidFill>
              </a:defRPr>
            </a:lvl1pPr>
          </a:lstStyle>
          <a:p>
            <a:fld id="{21E73D78-6813-4830-8CDA-0652BF107495}" type="datetimeFigureOut">
              <a:rPr lang="en-US" smtClean="0"/>
              <a:t>8/5/2025</a:t>
            </a:fld>
            <a:endParaRPr lang="en-US"/>
          </a:p>
        </p:txBody>
      </p:sp>
      <p:sp>
        <p:nvSpPr>
          <p:cNvPr id="5" name="Footer Placeholder 4">
            <a:extLst>
              <a:ext uri="{FF2B5EF4-FFF2-40B4-BE49-F238E27FC236}">
                <a16:creationId xmlns:a16="http://schemas.microsoft.com/office/drawing/2014/main" id="{47C04117-1067-D25A-F6EE-D86F66C3A1B0}"/>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070F5C22-BE91-10CA-AA58-FF4732D3D1FB}"/>
              </a:ext>
            </a:extLst>
          </p:cNvPr>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82000"/>
                  </a:schemeClr>
                </a:solidFill>
              </a:defRPr>
            </a:lvl1pPr>
          </a:lstStyle>
          <a:p>
            <a:fld id="{93959284-04C5-4B10-95E7-499F4DB143FD}" type="slidenum">
              <a:rPr lang="en-US" smtClean="0"/>
              <a:t>‹#›</a:t>
            </a:fld>
            <a:endParaRPr lang="en-US"/>
          </a:p>
        </p:txBody>
      </p:sp>
    </p:spTree>
    <p:extLst>
      <p:ext uri="{BB962C8B-B14F-4D97-AF65-F5344CB8AC3E}">
        <p14:creationId xmlns:p14="http://schemas.microsoft.com/office/powerpoint/2010/main" val="1576424687"/>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8.svg"/><Relationship Id="rId2" Type="http://schemas.openxmlformats.org/officeDocument/2006/relationships/image" Target="../media/image17.png"/><Relationship Id="rId1" Type="http://schemas.openxmlformats.org/officeDocument/2006/relationships/slideLayout" Target="../slideLayouts/slideLayout3.xml"/><Relationship Id="rId4"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E3BAB9-B85C-4171-E0C5-B4DF95132C2A}"/>
              </a:ext>
            </a:extLst>
          </p:cNvPr>
          <p:cNvSpPr>
            <a:spLocks noGrp="1"/>
          </p:cNvSpPr>
          <p:nvPr>
            <p:ph type="ctrTitle"/>
          </p:nvPr>
        </p:nvSpPr>
        <p:spPr>
          <a:xfrm>
            <a:off x="1143000" y="-2387600"/>
            <a:ext cx="6858000" cy="2387600"/>
          </a:xfrm>
        </p:spPr>
        <p:txBody>
          <a:bodyPr vert="horz" lIns="91440" tIns="45720" rIns="91440" bIns="45720" rtlCol="0" anchor="b">
            <a:normAutofit/>
          </a:bodyPr>
          <a:lstStyle/>
          <a:p>
            <a:r>
              <a:rPr lang="en-US" dirty="0"/>
              <a:t>WIDA ACCESS in 2025-2026</a:t>
            </a:r>
          </a:p>
        </p:txBody>
      </p:sp>
      <p:pic>
        <p:nvPicPr>
          <p:cNvPr id="5" name="Picture 4" descr="Illustration of a telescope that stands atop a grassy hill. The telescope is set to look at the night sky and among the stars and planets it says WIDA ACCESS in 2025-2026. ">
            <a:extLst>
              <a:ext uri="{FF2B5EF4-FFF2-40B4-BE49-F238E27FC236}">
                <a16:creationId xmlns:a16="http://schemas.microsoft.com/office/drawing/2014/main" id="{DBDB26BD-588A-422E-85EF-24B51F9CB9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028700"/>
            <a:ext cx="9144000" cy="4800600"/>
          </a:xfrm>
          <a:prstGeom prst="rect">
            <a:avLst/>
          </a:prstGeom>
        </p:spPr>
      </p:pic>
    </p:spTree>
    <p:extLst>
      <p:ext uri="{BB962C8B-B14F-4D97-AF65-F5344CB8AC3E}">
        <p14:creationId xmlns:p14="http://schemas.microsoft.com/office/powerpoint/2010/main" val="1964969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59B604-17E3-00DB-1823-FCD0F2495174}"/>
              </a:ext>
            </a:extLst>
          </p:cNvPr>
          <p:cNvSpPr>
            <a:spLocks noGrp="1"/>
          </p:cNvSpPr>
          <p:nvPr>
            <p:ph type="title"/>
          </p:nvPr>
        </p:nvSpPr>
        <p:spPr>
          <a:xfrm>
            <a:off x="457200" y="457200"/>
            <a:ext cx="8560676" cy="914400"/>
          </a:xfrm>
        </p:spPr>
        <p:txBody>
          <a:bodyPr>
            <a:noAutofit/>
          </a:bodyPr>
          <a:lstStyle/>
          <a:p>
            <a:r>
              <a:rPr lang="en-US" sz="3200" b="1" dirty="0">
                <a:latin typeface="Arial" panose="020B0604020202020204" pitchFamily="34" charset="0"/>
                <a:cs typeface="Arial" panose="020B0604020202020204" pitchFamily="34" charset="0"/>
              </a:rPr>
              <a:t>Why did WIDA make changes to ACCESS?</a:t>
            </a:r>
          </a:p>
        </p:txBody>
      </p:sp>
      <p:sp>
        <p:nvSpPr>
          <p:cNvPr id="3" name="Content Placeholder 2">
            <a:extLst>
              <a:ext uri="{FF2B5EF4-FFF2-40B4-BE49-F238E27FC236}">
                <a16:creationId xmlns:a16="http://schemas.microsoft.com/office/drawing/2014/main" id="{F2345E8E-545D-F0F4-2033-AF983F232805}"/>
              </a:ext>
            </a:extLst>
          </p:cNvPr>
          <p:cNvSpPr>
            <a:spLocks noGrp="1"/>
          </p:cNvSpPr>
          <p:nvPr>
            <p:ph idx="1"/>
          </p:nvPr>
        </p:nvSpPr>
        <p:spPr>
          <a:xfrm>
            <a:off x="457200" y="1222319"/>
            <a:ext cx="8292353" cy="2411633"/>
          </a:xfrm>
        </p:spPr>
        <p:txBody>
          <a:bodyPr>
            <a:normAutofit lnSpcReduction="10000"/>
          </a:bodyPr>
          <a:lstStyle/>
          <a:p>
            <a:r>
              <a:rPr lang="en-US" sz="2800" dirty="0">
                <a:latin typeface="Arial" panose="020B0604020202020204" pitchFamily="34" charset="0"/>
                <a:cs typeface="Arial" panose="020B0604020202020204" pitchFamily="34" charset="0"/>
              </a:rPr>
              <a:t>With the release of the WIDA English Language Development (ELD) Standards Framework, 2020 Edition a few years ago, test developers have been incorporating those new standards into ACCESS test content. </a:t>
            </a:r>
          </a:p>
        </p:txBody>
      </p:sp>
      <p:sp>
        <p:nvSpPr>
          <p:cNvPr id="6" name="TextBox 5">
            <a:extLst>
              <a:ext uri="{FF2B5EF4-FFF2-40B4-BE49-F238E27FC236}">
                <a16:creationId xmlns:a16="http://schemas.microsoft.com/office/drawing/2014/main" id="{BBA92F18-5CD5-53EE-48C3-435212B3238A}"/>
              </a:ext>
            </a:extLst>
          </p:cNvPr>
          <p:cNvSpPr txBox="1"/>
          <p:nvPr/>
        </p:nvSpPr>
        <p:spPr>
          <a:xfrm>
            <a:off x="559676" y="3874717"/>
            <a:ext cx="8056179" cy="1785104"/>
          </a:xfrm>
          <a:prstGeom prst="rect">
            <a:avLst/>
          </a:prstGeom>
          <a:noFill/>
          <a:ln w="38100">
            <a:solidFill>
              <a:schemeClr val="accent3"/>
            </a:solidFill>
          </a:ln>
        </p:spPr>
        <p:txBody>
          <a:bodyPr wrap="square">
            <a:spAutoFit/>
          </a:bodyPr>
          <a:lstStyle/>
          <a:p>
            <a:r>
              <a:rPr lang="en-US" sz="2200" b="1" dirty="0">
                <a:latin typeface="Arial" panose="020B0604020202020204" pitchFamily="34" charset="0"/>
                <a:cs typeface="Arial" panose="020B0604020202020204" pitchFamily="34" charset="0"/>
              </a:rPr>
              <a:t>WIDA fact! </a:t>
            </a:r>
            <a:r>
              <a:rPr lang="en-US" sz="2200" dirty="0">
                <a:latin typeface="Arial" panose="020B0604020202020204" pitchFamily="34" charset="0"/>
                <a:cs typeface="Arial" panose="020B0604020202020204" pitchFamily="34" charset="0"/>
              </a:rPr>
              <a:t>ACCESS is a standards-referenced test. This means that student performance is compared to the WIDA ELD Standards Framework. Any student can achieve any score, and students are not ranked against each other or against the expected performance of monolingual English speakers. </a:t>
            </a:r>
          </a:p>
        </p:txBody>
      </p:sp>
      <p:sp>
        <p:nvSpPr>
          <p:cNvPr id="4" name="Footer Placeholder 3">
            <a:extLst>
              <a:ext uri="{FF2B5EF4-FFF2-40B4-BE49-F238E27FC236}">
                <a16:creationId xmlns:a16="http://schemas.microsoft.com/office/drawing/2014/main" id="{F6072BE6-3864-C86A-DC08-225C77E43792}"/>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ea typeface="Red Hat Display Medium" panose="02010303040201060303" pitchFamily="2" charset="0"/>
                <a:cs typeface="Red Hat Display Medium" panose="02010303040201060303" pitchFamily="2" charset="0"/>
              </a:rPr>
              <a:t>©2025 Board of Regents of the University of Wisconsin System</a:t>
            </a:r>
            <a:endParaRPr lang="en-US" dirty="0">
              <a:ea typeface="Red Hat Display Medium" panose="02010303040201060303" pitchFamily="2" charset="0"/>
              <a:cs typeface="Red Hat Display Medium" panose="02010303040201060303" pitchFamily="2" charset="0"/>
            </a:endParaRPr>
          </a:p>
        </p:txBody>
      </p:sp>
    </p:spTree>
    <p:extLst>
      <p:ext uri="{BB962C8B-B14F-4D97-AF65-F5344CB8AC3E}">
        <p14:creationId xmlns:p14="http://schemas.microsoft.com/office/powerpoint/2010/main" val="18029425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F3F9BAA-D274-FBBD-D3A8-1CAE650C8FFA}"/>
              </a:ext>
            </a:extLst>
          </p:cNvPr>
          <p:cNvSpPr>
            <a:spLocks noGrp="1"/>
          </p:cNvSpPr>
          <p:nvPr>
            <p:ph type="title"/>
          </p:nvPr>
        </p:nvSpPr>
        <p:spPr>
          <a:xfrm>
            <a:off x="457200" y="307428"/>
            <a:ext cx="8292353" cy="914400"/>
          </a:xfrm>
        </p:spPr>
        <p:txBody>
          <a:bodyPr>
            <a:noAutofit/>
          </a:bodyPr>
          <a:lstStyle/>
          <a:p>
            <a:r>
              <a:rPr lang="en-US" sz="3200" b="1" dirty="0">
                <a:latin typeface="Arial" panose="020B0604020202020204" pitchFamily="34" charset="0"/>
                <a:cs typeface="Arial" panose="020B0604020202020204" pitchFamily="34" charset="0"/>
              </a:rPr>
              <a:t>What are the key things to know about ACCESS this school year?</a:t>
            </a:r>
          </a:p>
        </p:txBody>
      </p:sp>
      <p:sp>
        <p:nvSpPr>
          <p:cNvPr id="4" name="Content Placeholder 3">
            <a:extLst>
              <a:ext uri="{FF2B5EF4-FFF2-40B4-BE49-F238E27FC236}">
                <a16:creationId xmlns:a16="http://schemas.microsoft.com/office/drawing/2014/main" id="{5FAC36DB-5C25-8B08-DCE3-815A4D58F354}"/>
              </a:ext>
            </a:extLst>
          </p:cNvPr>
          <p:cNvSpPr>
            <a:spLocks noGrp="1"/>
          </p:cNvSpPr>
          <p:nvPr>
            <p:ph idx="1"/>
          </p:nvPr>
        </p:nvSpPr>
        <p:spPr>
          <a:xfrm>
            <a:off x="457200" y="1529255"/>
            <a:ext cx="8292353" cy="4499811"/>
          </a:xfrm>
        </p:spPr>
        <p:txBody>
          <a:bodyPr>
            <a:normAutofit fontScale="85000" lnSpcReduction="20000"/>
          </a:bodyPr>
          <a:lstStyle/>
          <a:p>
            <a:pPr marL="342900" indent="-342900">
              <a:buFont typeface="Arial" panose="020B0604020202020204" pitchFamily="34" charset="0"/>
              <a:buChar char="•"/>
            </a:pPr>
            <a:r>
              <a:rPr lang="en-US" dirty="0">
                <a:latin typeface="Arial" panose="020B0604020202020204" pitchFamily="34" charset="0"/>
                <a:cs typeface="Arial" panose="020B0604020202020204" pitchFamily="34" charset="0"/>
              </a:rPr>
              <a:t>WIDA removed “for ELLs” from the ACCESS name. The new names are WIDA ACCESS for Kindergarten and WIDA ACCESS. </a:t>
            </a:r>
          </a:p>
          <a:p>
            <a:pPr marL="342900" indent="-342900">
              <a:buFont typeface="Arial" panose="020B0604020202020204" pitchFamily="34" charset="0"/>
              <a:buChar char="•"/>
            </a:pPr>
            <a:r>
              <a:rPr lang="en-US" dirty="0">
                <a:latin typeface="Arial" panose="020B0604020202020204" pitchFamily="34" charset="0"/>
                <a:cs typeface="Arial" panose="020B0604020202020204" pitchFamily="34" charset="0"/>
              </a:rPr>
              <a:t>WIDA completely redesigned Kindergarten ACCESS and incorporated new test content that reflects the input of many experienced educators. </a:t>
            </a:r>
          </a:p>
          <a:p>
            <a:pPr marL="342900" indent="-342900">
              <a:buFont typeface="Arial" panose="020B0604020202020204" pitchFamily="34" charset="0"/>
              <a:buChar char="•"/>
            </a:pPr>
            <a:r>
              <a:rPr lang="en-US" dirty="0">
                <a:latin typeface="Arial" panose="020B0604020202020204" pitchFamily="34" charset="0"/>
                <a:cs typeface="Arial" panose="020B0604020202020204" pitchFamily="34" charset="0"/>
              </a:rPr>
              <a:t>WIDA made all the changes to ACCESS (grades 1-12) behind the scenes, so that the test administration experience is the same this school year as it was last school year. </a:t>
            </a:r>
          </a:p>
          <a:p>
            <a:pPr marL="342900" indent="-342900">
              <a:buFont typeface="Arial" panose="020B0604020202020204" pitchFamily="34" charset="0"/>
              <a:buChar char="•"/>
            </a:pPr>
            <a:r>
              <a:rPr lang="en-US" dirty="0">
                <a:latin typeface="Arial" panose="020B0604020202020204" pitchFamily="34" charset="0"/>
                <a:cs typeface="Arial" panose="020B0604020202020204" pitchFamily="34" charset="0"/>
              </a:rPr>
              <a:t>WIDA will release ACCESS score reports on time – on track with your regular reporting timeline. </a:t>
            </a:r>
          </a:p>
          <a:p>
            <a:pPr marL="342900" indent="-342900">
              <a:buFont typeface="Arial" panose="020B0604020202020204" pitchFamily="34" charset="0"/>
              <a:buChar char="•"/>
            </a:pPr>
            <a:r>
              <a:rPr lang="en-US" dirty="0">
                <a:latin typeface="Arial" panose="020B0604020202020204" pitchFamily="34" charset="0"/>
                <a:cs typeface="Arial" panose="020B0604020202020204" pitchFamily="34" charset="0"/>
              </a:rPr>
              <a:t>WIDA will hold a standard setting event in July 2026 to ensure that student scores still give an accurate picture of a student’s English language development. </a:t>
            </a:r>
          </a:p>
        </p:txBody>
      </p:sp>
      <p:sp>
        <p:nvSpPr>
          <p:cNvPr id="2" name="Footer Placeholder 1">
            <a:extLst>
              <a:ext uri="{FF2B5EF4-FFF2-40B4-BE49-F238E27FC236}">
                <a16:creationId xmlns:a16="http://schemas.microsoft.com/office/drawing/2014/main" id="{6D27A95C-2772-DAFE-1132-AAEFE8253241}"/>
              </a:ext>
            </a:extLst>
          </p:cNvPr>
          <p:cNvSpPr>
            <a:spLocks noGrp="1"/>
          </p:cNvSpPr>
          <p:nvPr>
            <p:ph type="ftr" sz="quarter" idx="11"/>
          </p:nvPr>
        </p:nvSpPr>
        <p:spPr/>
        <p:txBody>
          <a:bodyPr/>
          <a:lstStyle/>
          <a:p>
            <a:r>
              <a:rPr lang="en-US">
                <a:ea typeface="Red Hat Display Medium" panose="02010303040201060303" pitchFamily="2" charset="0"/>
                <a:cs typeface="Red Hat Display Medium" panose="02010303040201060303" pitchFamily="2" charset="0"/>
              </a:rPr>
              <a:t>©2025 Board of Regents of the University of Wisconsin System</a:t>
            </a:r>
            <a:endParaRPr lang="en-US" dirty="0">
              <a:ea typeface="Red Hat Display Medium" panose="02010303040201060303" pitchFamily="2" charset="0"/>
              <a:cs typeface="Red Hat Display Medium" panose="02010303040201060303" pitchFamily="2" charset="0"/>
            </a:endParaRPr>
          </a:p>
        </p:txBody>
      </p:sp>
    </p:spTree>
    <p:extLst>
      <p:ext uri="{BB962C8B-B14F-4D97-AF65-F5344CB8AC3E}">
        <p14:creationId xmlns:p14="http://schemas.microsoft.com/office/powerpoint/2010/main" val="4228099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010165-39A3-4B52-D406-D6385E8E69C6}"/>
              </a:ext>
            </a:extLst>
          </p:cNvPr>
          <p:cNvSpPr>
            <a:spLocks noGrp="1"/>
          </p:cNvSpPr>
          <p:nvPr>
            <p:ph type="title"/>
          </p:nvPr>
        </p:nvSpPr>
        <p:spPr/>
        <p:txBody>
          <a:bodyPr>
            <a:normAutofit fontScale="90000"/>
          </a:bodyPr>
          <a:lstStyle/>
          <a:p>
            <a:r>
              <a:rPr lang="en-US" b="1" dirty="0">
                <a:latin typeface="Arial" panose="020B0604020202020204" pitchFamily="34" charset="0"/>
                <a:cs typeface="Arial" panose="020B0604020202020204" pitchFamily="34" charset="0"/>
              </a:rPr>
              <a:t>What is different about Kindergarten ACCESS this school year?  </a:t>
            </a:r>
          </a:p>
        </p:txBody>
      </p:sp>
      <p:sp>
        <p:nvSpPr>
          <p:cNvPr id="3" name="Content Placeholder 2">
            <a:extLst>
              <a:ext uri="{FF2B5EF4-FFF2-40B4-BE49-F238E27FC236}">
                <a16:creationId xmlns:a16="http://schemas.microsoft.com/office/drawing/2014/main" id="{27AC9FF1-DF8B-4D5C-2EE3-6316CA0BE5A8}"/>
              </a:ext>
            </a:extLst>
          </p:cNvPr>
          <p:cNvSpPr>
            <a:spLocks noGrp="1"/>
          </p:cNvSpPr>
          <p:nvPr>
            <p:ph idx="1"/>
          </p:nvPr>
        </p:nvSpPr>
        <p:spPr>
          <a:xfrm>
            <a:off x="457200" y="1615966"/>
            <a:ext cx="8292353" cy="4255445"/>
          </a:xfrm>
        </p:spPr>
        <p:txBody>
          <a:bodyPr vert="horz" lIns="91440" tIns="45720" rIns="91440" bIns="45720" rtlCol="0" anchor="t">
            <a:normAutofit fontScale="92500" lnSpcReduction="10000"/>
          </a:bodyPr>
          <a:lstStyle/>
          <a:p>
            <a:pPr marL="342900" indent="-342900">
              <a:buFont typeface="Arial" panose="020B0604020202020204" pitchFamily="34" charset="0"/>
              <a:buChar char="•"/>
            </a:pPr>
            <a:r>
              <a:rPr lang="en-US" dirty="0">
                <a:latin typeface="Arial" panose="020B0604020202020204" pitchFamily="34" charset="0"/>
                <a:cs typeface="Arial" panose="020B0604020202020204" pitchFamily="34" charset="0"/>
              </a:rPr>
              <a:t>Fewer test materials to manage (no more activity board and fewer cards!)   </a:t>
            </a:r>
          </a:p>
          <a:p>
            <a:pPr marL="342900" indent="-342900">
              <a:buFont typeface="Arial" panose="020B0604020202020204" pitchFamily="34" charset="0"/>
              <a:buChar char="•"/>
            </a:pPr>
            <a:r>
              <a:rPr lang="en-US" dirty="0">
                <a:latin typeface="Arial" panose="020B0604020202020204" pitchFamily="34" charset="0"/>
                <a:cs typeface="Arial" panose="020B0604020202020204" pitchFamily="34" charset="0"/>
              </a:rPr>
              <a:t>All four domains connect to a single new storyline  </a:t>
            </a:r>
          </a:p>
          <a:p>
            <a:pPr marL="342900" indent="-342900">
              <a:buFont typeface="Arial" panose="020B0604020202020204" pitchFamily="34" charset="0"/>
              <a:buChar char="•"/>
            </a:pPr>
            <a:r>
              <a:rPr lang="en-US" dirty="0">
                <a:latin typeface="Arial" panose="020B0604020202020204" pitchFamily="34" charset="0"/>
                <a:cs typeface="Arial" panose="020B0604020202020204" pitchFamily="34" charset="0"/>
              </a:rPr>
              <a:t>Each language domain is administered once, with no starting or skipping rules   </a:t>
            </a:r>
          </a:p>
          <a:p>
            <a:pPr marL="342900" indent="-342900">
              <a:buFont typeface="Arial" panose="020B0604020202020204" pitchFamily="34" charset="0"/>
              <a:buChar char="•"/>
            </a:pPr>
            <a:r>
              <a:rPr lang="en-US" dirty="0">
                <a:latin typeface="Arial" panose="020B0604020202020204" pitchFamily="34" charset="0"/>
                <a:cs typeface="Arial" panose="020B0604020202020204" pitchFamily="34" charset="0"/>
              </a:rPr>
              <a:t>New task types that reflect everyday classroom practices  </a:t>
            </a:r>
          </a:p>
          <a:p>
            <a:pPr marL="342900" indent="-342900">
              <a:buFont typeface="Arial" panose="020B0604020202020204" pitchFamily="34" charset="0"/>
              <a:buChar char="•"/>
            </a:pPr>
            <a:r>
              <a:rPr lang="en-US" dirty="0">
                <a:latin typeface="Arial" panose="020B0604020202020204" pitchFamily="34" charset="0"/>
                <a:cs typeface="Arial" panose="020B0604020202020204" pitchFamily="34" charset="0"/>
              </a:rPr>
              <a:t>A separate score sheet to mark student scores for Listening and Speaking, Writing and Reading   </a:t>
            </a:r>
          </a:p>
          <a:p>
            <a:pPr marL="342900" indent="-342900">
              <a:buFont typeface="Arial" panose="020B0604020202020204" pitchFamily="34" charset="0"/>
              <a:buChar char="•"/>
            </a:pPr>
            <a:r>
              <a:rPr lang="en-US" dirty="0">
                <a:latin typeface="Arial" panose="020B0604020202020204" pitchFamily="34" charset="0"/>
                <a:cs typeface="Arial" panose="020B0604020202020204" pitchFamily="34" charset="0"/>
              </a:rPr>
              <a:t>Revised scoring protocols and rubrics for Speaking and Writing tasks </a:t>
            </a:r>
          </a:p>
        </p:txBody>
      </p:sp>
      <p:sp>
        <p:nvSpPr>
          <p:cNvPr id="4" name="Footer Placeholder 3">
            <a:extLst>
              <a:ext uri="{FF2B5EF4-FFF2-40B4-BE49-F238E27FC236}">
                <a16:creationId xmlns:a16="http://schemas.microsoft.com/office/drawing/2014/main" id="{2C64D884-9AFD-DD55-8AC9-16618A2D84B1}"/>
              </a:ext>
            </a:extLst>
          </p:cNvPr>
          <p:cNvSpPr>
            <a:spLocks noGrp="1"/>
          </p:cNvSpPr>
          <p:nvPr>
            <p:ph type="ftr" sz="quarter" idx="11"/>
          </p:nvPr>
        </p:nvSpPr>
        <p:spPr/>
        <p:txBody>
          <a:bodyPr/>
          <a:lstStyle/>
          <a:p>
            <a:r>
              <a:rPr lang="en-US">
                <a:ea typeface="Red Hat Display Medium" panose="02010303040201060303" pitchFamily="2" charset="0"/>
                <a:cs typeface="Red Hat Display Medium" panose="02010303040201060303" pitchFamily="2" charset="0"/>
              </a:rPr>
              <a:t>©2025 Board of Regents of the University of Wisconsin System</a:t>
            </a:r>
            <a:endParaRPr lang="en-US" dirty="0">
              <a:ea typeface="Red Hat Display Medium" panose="02010303040201060303" pitchFamily="2" charset="0"/>
              <a:cs typeface="Red Hat Display Medium" panose="02010303040201060303" pitchFamily="2" charset="0"/>
            </a:endParaRPr>
          </a:p>
        </p:txBody>
      </p:sp>
    </p:spTree>
    <p:extLst>
      <p:ext uri="{BB962C8B-B14F-4D97-AF65-F5344CB8AC3E}">
        <p14:creationId xmlns:p14="http://schemas.microsoft.com/office/powerpoint/2010/main" val="24403165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9E41E34-271B-42EB-C2CD-7B6B6AC0D39E}"/>
              </a:ext>
            </a:extLst>
          </p:cNvPr>
          <p:cNvSpPr>
            <a:spLocks noGrp="1"/>
          </p:cNvSpPr>
          <p:nvPr>
            <p:ph type="title"/>
          </p:nvPr>
        </p:nvSpPr>
        <p:spPr>
          <a:xfrm>
            <a:off x="457200" y="-914400"/>
            <a:ext cx="8292353" cy="914400"/>
          </a:xfrm>
        </p:spPr>
        <p:txBody>
          <a:bodyPr vert="horz" lIns="91440" tIns="45720" rIns="91440" bIns="45720" rtlCol="0" anchor="b" anchorCtr="0">
            <a:normAutofit/>
          </a:bodyPr>
          <a:lstStyle/>
          <a:p>
            <a:r>
              <a:rPr lang="en-US" dirty="0"/>
              <a:t>Learn more about ACCESS</a:t>
            </a:r>
          </a:p>
        </p:txBody>
      </p:sp>
      <p:sp>
        <p:nvSpPr>
          <p:cNvPr id="7" name="Content Placeholder 6">
            <a:extLst>
              <a:ext uri="{FF2B5EF4-FFF2-40B4-BE49-F238E27FC236}">
                <a16:creationId xmlns:a16="http://schemas.microsoft.com/office/drawing/2014/main" id="{37A1FF51-CE93-1DFC-E5F9-45A2645C6B14}"/>
              </a:ext>
            </a:extLst>
          </p:cNvPr>
          <p:cNvSpPr>
            <a:spLocks noGrp="1"/>
          </p:cNvSpPr>
          <p:nvPr>
            <p:ph idx="1"/>
          </p:nvPr>
        </p:nvSpPr>
        <p:spPr>
          <a:xfrm>
            <a:off x="717332" y="822125"/>
            <a:ext cx="8599783" cy="2408830"/>
          </a:xfrm>
        </p:spPr>
        <p:txBody>
          <a:bodyPr>
            <a:normAutofit fontScale="92500" lnSpcReduction="20000"/>
          </a:bodyPr>
          <a:lstStyle/>
          <a:p>
            <a:pPr marL="0" marR="0" lvl="0" indent="0" algn="l" defTabSz="685800" rtl="0" eaLnBrk="1" fontAlgn="auto" latinLnBrk="0" hangingPunct="1">
              <a:lnSpc>
                <a:spcPct val="114000"/>
              </a:lnSpc>
              <a:spcBef>
                <a:spcPts val="450"/>
              </a:spcBef>
              <a:spcAft>
                <a:spcPts val="450"/>
              </a:spcAft>
              <a:buClrTx/>
              <a:buSzTx/>
              <a:buFont typeface="Arial" panose="020B0604020202020204" pitchFamily="34" charset="0"/>
              <a:buNone/>
              <a:tabLst/>
              <a:defRPr/>
            </a:pPr>
            <a:r>
              <a:rPr kumimoji="0" lang="en-US" sz="40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Learn more on the WIDA ACCESS in 2025-2026 webpage: </a:t>
            </a:r>
            <a:br>
              <a:rPr kumimoji="0" lang="en-US" sz="40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br>
            <a:endParaRPr kumimoji="0" lang="en-US" sz="40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a:p>
            <a:pPr marL="0" marR="0" lvl="0" indent="0" algn="l" defTabSz="685800" rtl="0" eaLnBrk="1" fontAlgn="auto" latinLnBrk="0" hangingPunct="1">
              <a:lnSpc>
                <a:spcPct val="114000"/>
              </a:lnSpc>
              <a:spcBef>
                <a:spcPts val="450"/>
              </a:spcBef>
              <a:spcAft>
                <a:spcPts val="450"/>
              </a:spcAft>
              <a:buClrTx/>
              <a:buSzTx/>
              <a:buFont typeface="Arial" panose="020B0604020202020204" pitchFamily="34" charset="0"/>
              <a:buNone/>
              <a:tabLst/>
              <a:defRPr/>
            </a:pPr>
            <a:r>
              <a:rPr kumimoji="0" lang="en-US" sz="40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wida.wisc.edu/</a:t>
            </a:r>
            <a:r>
              <a:rPr kumimoji="0" lang="en-US" sz="4000" b="1" i="0" u="none" strike="noStrike" kern="1200" cap="none" spc="0" normalizeH="0" baseline="0" noProof="0" dirty="0" err="1">
                <a:ln>
                  <a:noFill/>
                </a:ln>
                <a:solidFill>
                  <a:schemeClr val="tx1"/>
                </a:solidFill>
                <a:effectLst/>
                <a:uLnTx/>
                <a:uFillTx/>
                <a:latin typeface="Arial" panose="020B0604020202020204" pitchFamily="34" charset="0"/>
                <a:ea typeface="+mn-ea"/>
                <a:cs typeface="Arial" panose="020B0604020202020204" pitchFamily="34" charset="0"/>
              </a:rPr>
              <a:t>revisingaccess</a:t>
            </a:r>
            <a:endParaRPr kumimoji="0" lang="en-US" sz="4000" b="1"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2" name="Footer Placeholder 1">
            <a:extLst>
              <a:ext uri="{FF2B5EF4-FFF2-40B4-BE49-F238E27FC236}">
                <a16:creationId xmlns:a16="http://schemas.microsoft.com/office/drawing/2014/main" id="{16570A43-5C80-683B-D021-3B48F9A06EB3}"/>
              </a:ext>
              <a:ext uri="{C183D7F6-B498-43B3-948B-1728B52AA6E4}">
                <adec:decorative xmlns:adec="http://schemas.microsoft.com/office/drawing/2017/decorative" val="1"/>
              </a:ext>
            </a:extLst>
          </p:cNvPr>
          <p:cNvSpPr>
            <a:spLocks noGrp="1"/>
          </p:cNvSpPr>
          <p:nvPr>
            <p:ph type="ftr" sz="quarter" idx="11"/>
          </p:nvPr>
        </p:nvSpPr>
        <p:spPr/>
        <p:txBody>
          <a:bodyPr/>
          <a:lstStyle/>
          <a:p>
            <a:r>
              <a:rPr lang="en-US">
                <a:ea typeface="Red Hat Display Medium" panose="02010303040201060303" pitchFamily="2" charset="0"/>
                <a:cs typeface="Red Hat Display Medium" panose="02010303040201060303" pitchFamily="2" charset="0"/>
              </a:rPr>
              <a:t>©2025 Board of Regents of the University of Wisconsin System</a:t>
            </a:r>
            <a:endParaRPr lang="en-US" dirty="0">
              <a:ea typeface="Red Hat Display Medium" panose="02010303040201060303" pitchFamily="2" charset="0"/>
              <a:cs typeface="Red Hat Display Medium" panose="02010303040201060303" pitchFamily="2" charset="0"/>
            </a:endParaRPr>
          </a:p>
        </p:txBody>
      </p:sp>
      <p:pic>
        <p:nvPicPr>
          <p:cNvPr id="4" name="Graphic 3">
            <a:extLst>
              <a:ext uri="{FF2B5EF4-FFF2-40B4-BE49-F238E27FC236}">
                <a16:creationId xmlns:a16="http://schemas.microsoft.com/office/drawing/2014/main" id="{22A2861E-5A7D-FE85-79AF-738715425404}"/>
              </a:ext>
              <a:ext uri="{C183D7F6-B498-43B3-948B-1728B52AA6E4}">
                <adec:decorative xmlns:adec="http://schemas.microsoft.com/office/drawing/2017/decorative" val="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403626" y="5328745"/>
            <a:ext cx="1529255" cy="1529255"/>
          </a:xfrm>
          <a:prstGeom prst="rect">
            <a:avLst/>
          </a:prstGeom>
        </p:spPr>
      </p:pic>
      <p:pic>
        <p:nvPicPr>
          <p:cNvPr id="9" name="Picture 8" descr="A qr code that takes you to wida.wisc.edu/revisingaccess">
            <a:extLst>
              <a:ext uri="{FF2B5EF4-FFF2-40B4-BE49-F238E27FC236}">
                <a16:creationId xmlns:a16="http://schemas.microsoft.com/office/drawing/2014/main" id="{A80D8CCE-50CA-E71B-6A06-48D8AD87F4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92969" y="3425450"/>
            <a:ext cx="1872362" cy="1872362"/>
          </a:xfrm>
          <a:prstGeom prst="rect">
            <a:avLst/>
          </a:prstGeom>
          <a:ln>
            <a:solidFill>
              <a:schemeClr val="tx1"/>
            </a:solidFill>
          </a:ln>
        </p:spPr>
      </p:pic>
    </p:spTree>
    <p:extLst>
      <p:ext uri="{BB962C8B-B14F-4D97-AF65-F5344CB8AC3E}">
        <p14:creationId xmlns:p14="http://schemas.microsoft.com/office/powerpoint/2010/main" val="2111802286"/>
      </p:ext>
    </p:extLst>
  </p:cSld>
  <p:clrMapOvr>
    <a:masterClrMapping/>
  </p:clrMapOvr>
</p:sld>
</file>

<file path=ppt/theme/theme1.xml><?xml version="1.0" encoding="utf-8"?>
<a:theme xmlns:a="http://schemas.openxmlformats.org/drawingml/2006/main" name="WIDA General">
  <a:themeElements>
    <a:clrScheme name="WIDA General">
      <a:dk1>
        <a:sysClr val="windowText" lastClr="000000"/>
      </a:dk1>
      <a:lt1>
        <a:sysClr val="window" lastClr="FFFFFF"/>
      </a:lt1>
      <a:dk2>
        <a:srgbClr val="1268A0"/>
      </a:dk2>
      <a:lt2>
        <a:srgbClr val="D7E3F3"/>
      </a:lt2>
      <a:accent1>
        <a:srgbClr val="2684C1"/>
      </a:accent1>
      <a:accent2>
        <a:srgbClr val="4E8724"/>
      </a:accent2>
      <a:accent3>
        <a:srgbClr val="DF9400"/>
      </a:accent3>
      <a:accent4>
        <a:srgbClr val="672B93"/>
      </a:accent4>
      <a:accent5>
        <a:srgbClr val="B12725"/>
      </a:accent5>
      <a:accent6>
        <a:srgbClr val="3C99D5"/>
      </a:accent6>
      <a:hlink>
        <a:srgbClr val="1268A0"/>
      </a:hlink>
      <a:folHlink>
        <a:srgbClr val="1268A0"/>
      </a:folHlink>
    </a:clrScheme>
    <a:fontScheme name="WIDA General">
      <a:majorFont>
        <a:latin typeface="Red Hat Display ExtraBold"/>
        <a:ea typeface=""/>
        <a:cs typeface=""/>
      </a:majorFont>
      <a:minorFont>
        <a:latin typeface="Red Hat Tex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rtlCol="0" anchor="ctr"/>
      <a:lstStyle>
        <a:defPPr algn="ctr">
          <a:defRPr/>
        </a:defPPr>
      </a:lstStyle>
      <a:style>
        <a:lnRef idx="2">
          <a:schemeClr val="accent1">
            <a:shade val="15000"/>
          </a:schemeClr>
        </a:lnRef>
        <a:fillRef idx="1">
          <a:schemeClr val="accent1"/>
        </a:fillRef>
        <a:effectRef idx="0">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l">
          <a:defRPr sz="3200" dirty="0" smtClean="0"/>
        </a:defPPr>
      </a:lstStyle>
    </a:txDef>
  </a:objectDefaults>
  <a:extraClrSchemeLst/>
  <a:extLst>
    <a:ext uri="{05A4C25C-085E-4340-85A3-A5531E510DB2}">
      <thm15:themeFamily xmlns:thm15="http://schemas.microsoft.com/office/thememl/2012/main" name="WIDA General Template_Standard_V4_3-4-25_KL" id="{0032F6D0-ABFF-4E8D-AC40-2E98DCA386A3}" vid="{D89D8D13-BC6C-4CA1-953B-1B0AA8CE107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43CA63BC875ED489E97D32C20A186CC" ma:contentTypeVersion="29" ma:contentTypeDescription="Create a new document." ma:contentTypeScope="" ma:versionID="d22c132c5f9e1727cbb8911c30f5a762">
  <xsd:schema xmlns:xsd="http://www.w3.org/2001/XMLSchema" xmlns:xs="http://www.w3.org/2001/XMLSchema" xmlns:p="http://schemas.microsoft.com/office/2006/metadata/properties" xmlns:ns2="e29bb87e-0e7d-429d-bbbd-aff1f3b83421" xmlns:ns3="dffc213f-309b-4b7f-9b4f-d096faa3bc86" targetNamespace="http://schemas.microsoft.com/office/2006/metadata/properties" ma:root="true" ma:fieldsID="b3d0de6925c31ba80f381665ef77f4f3" ns2:_="" ns3:_="">
    <xsd:import namespace="e29bb87e-0e7d-429d-bbbd-aff1f3b83421"/>
    <xsd:import namespace="dffc213f-309b-4b7f-9b4f-d096faa3bc86"/>
    <xsd:element name="properties">
      <xsd:complexType>
        <xsd:sequence>
          <xsd:element name="documentManagement">
            <xsd:complexType>
              <xsd:all>
                <xsd:element ref="ns2:FolderDescription" minOccurs="0"/>
                <xsd:element ref="ns2:NOTES0" minOccurs="0"/>
                <xsd:element ref="ns2:Migrat" minOccurs="0"/>
                <xsd:element ref="ns2:Notes" minOccurs="0"/>
                <xsd:element ref="ns2:_Flow_SignoffStatus" minOccurs="0"/>
                <xsd:element ref="ns2:ReviewDate" minOccurs="0"/>
                <xsd:element ref="ns2:Category"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MediaServiceMetadata" minOccurs="0"/>
                <xsd:element ref="ns2:MediaServiceFastMetadata" minOccurs="0"/>
                <xsd:element ref="ns2:MediaServiceBillingMetadata" minOccurs="0"/>
                <xsd:element ref="ns2:Fil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29bb87e-0e7d-429d-bbbd-aff1f3b83421" elementFormDefault="qualified">
    <xsd:import namespace="http://schemas.microsoft.com/office/2006/documentManagement/types"/>
    <xsd:import namespace="http://schemas.microsoft.com/office/infopath/2007/PartnerControls"/>
    <xsd:element name="FolderDescription" ma:index="2" nillable="true" ma:displayName="Folder Description" ma:description="Description of the folder and purpose" ma:format="Dropdown" ma:internalName="FolderDescription" ma:readOnly="false">
      <xsd:simpleType>
        <xsd:restriction base="dms:Text">
          <xsd:maxLength value="255"/>
        </xsd:restriction>
      </xsd:simpleType>
    </xsd:element>
    <xsd:element name="NOTES0" ma:index="3" nillable="true" ma:displayName="NOTES" ma:format="Dropdown" ma:internalName="NOTES0" ma:readOnly="false">
      <xsd:simpleType>
        <xsd:restriction base="dms:Text">
          <xsd:maxLength value="255"/>
        </xsd:restriction>
      </xsd:simpleType>
    </xsd:element>
    <xsd:element name="Migrat" ma:index="4" nillable="true" ma:displayName="Keep" ma:default="1" ma:description="Keep or archive" ma:format="Dropdown" ma:internalName="Migrat" ma:readOnly="false">
      <xsd:simpleType>
        <xsd:restriction base="dms:Boolean"/>
      </xsd:simpleType>
    </xsd:element>
    <xsd:element name="Notes" ma:index="5" nillable="true" ma:displayName="Notes" ma:format="Dropdown" ma:internalName="Notes" ma:readOnly="false">
      <xsd:simpleType>
        <xsd:restriction base="dms:Text">
          <xsd:maxLength value="255"/>
        </xsd:restriction>
      </xsd:simpleType>
    </xsd:element>
    <xsd:element name="_Flow_SignoffStatus" ma:index="7" nillable="true" ma:displayName="Sign-off status" ma:internalName="Sign_x002d_off_x0020_status" ma:readOnly="false">
      <xsd:simpleType>
        <xsd:restriction base="dms:Text"/>
      </xsd:simpleType>
    </xsd:element>
    <xsd:element name="ReviewDate" ma:index="8" nillable="true" ma:displayName="Review Date" ma:format="DateOnly" ma:internalName="ReviewDate" ma:readOnly="false">
      <xsd:simpleType>
        <xsd:restriction base="dms:DateTime"/>
      </xsd:simpleType>
    </xsd:element>
    <xsd:element name="Category" ma:index="9" nillable="true" ma:displayName="Category" ma:format="Dropdown" ma:internalName="Category" ma:readOnly="false">
      <xsd:simpleType>
        <xsd:restriction base="dms:Choice">
          <xsd:enumeration value="Assessment"/>
          <xsd:enumeration value="Consortium and State Relations"/>
          <xsd:enumeration value="ELRP"/>
          <xsd:enumeration value="Information Technology"/>
          <xsd:enumeration value="Operations"/>
          <xsd:enumeration value="Communication and Marketing"/>
          <xsd:enumeration value="WIDA"/>
          <xsd:enumeration value="Subcontractor"/>
          <xsd:enumeration value="Appendices"/>
          <xsd:enumeration value="Choice 10"/>
        </xsd:restrictio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hidden="true" ma:internalName="MediaServiceKeyPoints" ma:readOnly="true">
      <xsd:simpleType>
        <xsd:restriction base="dms:Note"/>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hidden="true" ma:internalName="MediaServiceAutoTags" ma:readOnly="true">
      <xsd:simpleType>
        <xsd:restriction base="dms:Text"/>
      </xsd:simpleType>
    </xsd:element>
    <xsd:element name="MediaServiceOCR" ma:index="16" nillable="true" ma:displayName="Extracted Text" ma:hidden="true" ma:internalName="MediaServiceOCR" ma:readOnly="true">
      <xsd:simpleType>
        <xsd:restriction base="dms:Note"/>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Location" ma:index="19" nillable="true" ma:displayName="Location" ma:hidden="true" ma:internalName="MediaServiceLocation" ma:readOnly="true">
      <xsd:simpleType>
        <xsd:restriction base="dms:Text"/>
      </xsd:simpleType>
    </xsd:element>
    <xsd:element name="MediaLengthInSeconds" ma:index="20" nillable="true" ma:displayName="Length (seconds)" ma:hidden="true" ma:internalName="MediaLengthInSeconds" ma:readOnly="true">
      <xsd:simpleType>
        <xsd:restriction base="dms:Unknown"/>
      </xsd:simpleType>
    </xsd:element>
    <xsd:element name="lcf76f155ced4ddcb4097134ff3c332f" ma:index="25" nillable="true" ma:taxonomy="true" ma:internalName="lcf76f155ced4ddcb4097134ff3c332f" ma:taxonomyFieldName="MediaServiceImageTags" ma:displayName="Image Tags" ma:readOnly="false" ma:fieldId="{5cf76f15-5ced-4ddc-b409-7134ff3c332f}" ma:taxonomyMulti="true" ma:sspId="c3718347-7ac7-43d2-8bc2-3254bf334720"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8"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Metadata" ma:index="30" nillable="true" ma:displayName="MediaServiceMetadata" ma:hidden="true" ma:internalName="MediaServiceMetadata" ma:readOnly="true">
      <xsd:simpleType>
        <xsd:restriction base="dms:Note"/>
      </xsd:simpleType>
    </xsd:element>
    <xsd:element name="MediaServiceFastMetadata" ma:index="31" nillable="true" ma:displayName="MediaServiceFastMetadata" ma:hidden="true" ma:internalName="MediaServiceFastMetadata" ma:readOnly="true">
      <xsd:simpleType>
        <xsd:restriction base="dms:Note"/>
      </xsd:simpleType>
    </xsd:element>
    <xsd:element name="MediaServiceBillingMetadata" ma:index="32" nillable="true" ma:displayName="MediaServiceBillingMetadata" ma:hidden="true" ma:internalName="MediaServiceBillingMetadata" ma:readOnly="true">
      <xsd:simpleType>
        <xsd:restriction base="dms:Note"/>
      </xsd:simpleType>
    </xsd:element>
    <xsd:element name="Files" ma:index="34" nillable="true" ma:displayName="Files" ma:decimals="0" ma:format="Dropdown" ma:internalName="Files" ma:percentage="FALSE">
      <xsd:simpleType>
        <xsd:restriction base="dms:Number"/>
      </xsd:simpleType>
    </xsd:element>
  </xsd:schema>
  <xsd:schema xmlns:xsd="http://www.w3.org/2001/XMLSchema" xmlns:xs="http://www.w3.org/2001/XMLSchema" xmlns:dms="http://schemas.microsoft.com/office/2006/documentManagement/types" xmlns:pc="http://schemas.microsoft.com/office/infopath/2007/PartnerControls" targetNamespace="dffc213f-309b-4b7f-9b4f-d096faa3bc86" elementFormDefault="qualified">
    <xsd:import namespace="http://schemas.microsoft.com/office/2006/documentManagement/types"/>
    <xsd:import namespace="http://schemas.microsoft.com/office/infopath/2007/PartnerControls"/>
    <xsd:element name="SharedWithUsers" ma:index="10"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hidden="true" ma:internalName="SharedWithDetails" ma:readOnly="true">
      <xsd:simpleType>
        <xsd:restriction base="dms:Note"/>
      </xsd:simpleType>
    </xsd:element>
    <xsd:element name="TaxCatchAll" ma:index="26" nillable="true" ma:displayName="Taxonomy Catch All Column" ma:hidden="true" ma:list="{96a8ff45-9673-4143-9954-2417cbd4a023}" ma:internalName="TaxCatchAll" ma:readOnly="false" ma:showField="CatchAllData" ma:web="dffc213f-309b-4b7f-9b4f-d096faa3bc8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Notes xmlns="e29bb87e-0e7d-429d-bbbd-aff1f3b83421" xsi:nil="true"/>
    <Migrat xmlns="e29bb87e-0e7d-429d-bbbd-aff1f3b83421">true</Migrat>
    <FolderDescription xmlns="e29bb87e-0e7d-429d-bbbd-aff1f3b83421" xsi:nil="true"/>
    <_Flow_SignoffStatus xmlns="e29bb87e-0e7d-429d-bbbd-aff1f3b83421" xsi:nil="true"/>
    <lcf76f155ced4ddcb4097134ff3c332f xmlns="e29bb87e-0e7d-429d-bbbd-aff1f3b83421">
      <Terms xmlns="http://schemas.microsoft.com/office/infopath/2007/PartnerControls"/>
    </lcf76f155ced4ddcb4097134ff3c332f>
    <TaxCatchAll xmlns="dffc213f-309b-4b7f-9b4f-d096faa3bc86" xsi:nil="true"/>
    <ReviewDate xmlns="e29bb87e-0e7d-429d-bbbd-aff1f3b83421" xsi:nil="true"/>
    <Category xmlns="e29bb87e-0e7d-429d-bbbd-aff1f3b83421" xsi:nil="true"/>
    <NOTES0 xmlns="e29bb87e-0e7d-429d-bbbd-aff1f3b83421" xsi:nil="true"/>
    <Files xmlns="e29bb87e-0e7d-429d-bbbd-aff1f3b83421" xsi:nil="true"/>
  </documentManagement>
</p:properties>
</file>

<file path=customXml/itemProps1.xml><?xml version="1.0" encoding="utf-8"?>
<ds:datastoreItem xmlns:ds="http://schemas.openxmlformats.org/officeDocument/2006/customXml" ds:itemID="{08832A87-04CC-4FBD-9390-98DBA29D87E3}">
  <ds:schemaRefs>
    <ds:schemaRef ds:uri="http://schemas.microsoft.com/sharepoint/v3/contenttype/forms"/>
  </ds:schemaRefs>
</ds:datastoreItem>
</file>

<file path=customXml/itemProps2.xml><?xml version="1.0" encoding="utf-8"?>
<ds:datastoreItem xmlns:ds="http://schemas.openxmlformats.org/officeDocument/2006/customXml" ds:itemID="{4BEDB2D3-D92F-447C-BEBD-9BD3B582FB6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29bb87e-0e7d-429d-bbbd-aff1f3b83421"/>
    <ds:schemaRef ds:uri="dffc213f-309b-4b7f-9b4f-d096faa3bc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329259C-B9F8-49B2-895A-3E911DFC838E}">
  <ds:schemaRefs>
    <ds:schemaRef ds:uri="http://schemas.microsoft.com/office/2006/metadata/properties"/>
    <ds:schemaRef ds:uri="http://purl.org/dc/elements/1.1/"/>
    <ds:schemaRef ds:uri="http://schemas.microsoft.com/office/infopath/2007/PartnerControls"/>
    <ds:schemaRef ds:uri="http://schemas.openxmlformats.org/package/2006/metadata/core-properties"/>
    <ds:schemaRef ds:uri="http://schemas.microsoft.com/office/2006/documentManagement/types"/>
    <ds:schemaRef ds:uri="http://purl.org/dc/dcmitype/"/>
    <ds:schemaRef ds:uri="dffc213f-309b-4b7f-9b4f-d096faa3bc86"/>
    <ds:schemaRef ds:uri="e29bb87e-0e7d-429d-bbbd-aff1f3b83421"/>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2. 2025 WIDA General Template_Standard</Template>
  <TotalTime>141</TotalTime>
  <Words>374</Words>
  <Application>Microsoft Office PowerPoint</Application>
  <PresentationFormat>On-screen Show (4:3)</PresentationFormat>
  <Paragraphs>24</Paragraphs>
  <Slides>5</Slides>
  <Notes>0</Notes>
  <HiddenSlides>0</HiddenSlides>
  <MMClips>0</MMClips>
  <ScaleCrop>false</ScaleCrop>
  <HeadingPairs>
    <vt:vector size="4" baseType="variant">
      <vt:variant>
        <vt:lpstr>Theme</vt:lpstr>
      </vt:variant>
      <vt:variant>
        <vt:i4>2</vt:i4>
      </vt:variant>
      <vt:variant>
        <vt:lpstr>Slide Titles</vt:lpstr>
      </vt:variant>
      <vt:variant>
        <vt:i4>5</vt:i4>
      </vt:variant>
    </vt:vector>
  </HeadingPairs>
  <TitlesOfParts>
    <vt:vector size="7" baseType="lpstr">
      <vt:lpstr>WIDA General</vt:lpstr>
      <vt:lpstr>Office Theme</vt:lpstr>
      <vt:lpstr>WIDA ACCESS in 2025-2026</vt:lpstr>
      <vt:lpstr>Why did WIDA make changes to ACCESS?</vt:lpstr>
      <vt:lpstr>What are the key things to know about ACCESS this school year?</vt:lpstr>
      <vt:lpstr>What is different about Kindergarten ACCESS this school year?  </vt:lpstr>
      <vt:lpstr>Learn more about ACCESS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Katie Stenz</dc:creator>
  <cp:lastModifiedBy>Katie Stenz</cp:lastModifiedBy>
  <cp:revision>8</cp:revision>
  <dcterms:created xsi:type="dcterms:W3CDTF">2025-07-28T18:59:38Z</dcterms:created>
  <dcterms:modified xsi:type="dcterms:W3CDTF">2025-08-05T19:30:23Z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0x010100343CA63BC875ED489E97D32C20A186CC</vt:lpwstr>
  </property>
  <property fmtid="{D5CDD505-2E9C-101B-9397-08002B2CF9AE}" pid="3" name="MediaServiceImageTags">
    <vt:lpwstr/>
  </property>
</Properties>
</file>