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36"/>
  </p:notesMasterIdLst>
  <p:sldIdLst>
    <p:sldId id="948" r:id="rId6"/>
    <p:sldId id="256" r:id="rId7"/>
    <p:sldId id="257" r:id="rId8"/>
    <p:sldId id="923" r:id="rId9"/>
    <p:sldId id="939" r:id="rId10"/>
    <p:sldId id="932" r:id="rId11"/>
    <p:sldId id="408" r:id="rId12"/>
    <p:sldId id="933" r:id="rId13"/>
    <p:sldId id="940" r:id="rId14"/>
    <p:sldId id="925" r:id="rId15"/>
    <p:sldId id="902" r:id="rId16"/>
    <p:sldId id="397" r:id="rId17"/>
    <p:sldId id="943" r:id="rId18"/>
    <p:sldId id="928" r:id="rId19"/>
    <p:sldId id="333" r:id="rId20"/>
    <p:sldId id="369" r:id="rId21"/>
    <p:sldId id="335" r:id="rId22"/>
    <p:sldId id="904" r:id="rId23"/>
    <p:sldId id="297" r:id="rId24"/>
    <p:sldId id="944" r:id="rId25"/>
    <p:sldId id="945" r:id="rId26"/>
    <p:sldId id="903" r:id="rId27"/>
    <p:sldId id="908" r:id="rId28"/>
    <p:sldId id="842" r:id="rId29"/>
    <p:sldId id="843" r:id="rId30"/>
    <p:sldId id="935" r:id="rId31"/>
    <p:sldId id="934" r:id="rId32"/>
    <p:sldId id="936" r:id="rId33"/>
    <p:sldId id="938" r:id="rId34"/>
    <p:sldId id="93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0B5509-EBA0-63A7-8BF0-2394B005908A}" name="Shannon DeWitt" initials="SD" userId="S::skdewitt@wisc.edu::2b97e0a8-5dd9-40e2-9f29-398a2173db63" providerId="AD"/>
  <p188:author id="{6F5BA63A-30D5-8270-79EB-1C280CC04C59}" name="Samuel Aguirre" initials="SA" userId="S::saaguirre@wisc.edu::7b2ca0be-047d-475d-a536-4b15e3046826" providerId="AD"/>
  <p188:author id="{0A7F17E1-8576-7A8D-1B8D-001F574ABE3D}" name="Katie Stenz" initials="KS" userId="S::kstenz@wisc.edu::feff7281-6db9-4911-9db7-c8093f00867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854281-0B2C-42B0-8EDA-31F0880D6A74}" v="480" dt="2026-10-12T14:55:13.9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09" autoAdjust="0"/>
  </p:normalViewPr>
  <p:slideViewPr>
    <p:cSldViewPr snapToGrid="0">
      <p:cViewPr varScale="1">
        <p:scale>
          <a:sx n="120" d="100"/>
          <a:sy n="120" d="100"/>
        </p:scale>
        <p:origin x="198" y="108"/>
      </p:cViewPr>
      <p:guideLst/>
    </p:cSldViewPr>
  </p:slideViewPr>
  <p:outlineViewPr>
    <p:cViewPr>
      <p:scale>
        <a:sx n="33" d="100"/>
        <a:sy n="33" d="100"/>
      </p:scale>
      <p:origin x="0" y="-1498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DeWitt" userId="2b97e0a8-5dd9-40e2-9f29-398a2173db63" providerId="ADAL" clId="{14895AD2-61B0-4A4A-B2FA-CCA32546F49C}"/>
    <pc:docChg chg="undo custSel addSld delSld modSld">
      <pc:chgData name="Shannon DeWitt" userId="2b97e0a8-5dd9-40e2-9f29-398a2173db63" providerId="ADAL" clId="{14895AD2-61B0-4A4A-B2FA-CCA32546F49C}" dt="2026-10-07T19:13:35.045" v="6711" actId="14100"/>
      <pc:docMkLst>
        <pc:docMk/>
      </pc:docMkLst>
      <pc:sldChg chg="modSp mod modCm modNotesTx">
        <pc:chgData name="Shannon DeWitt" userId="2b97e0a8-5dd9-40e2-9f29-398a2173db63" providerId="ADAL" clId="{14895AD2-61B0-4A4A-B2FA-CCA32546F49C}" dt="2026-10-07T19:10:05.025" v="6364" actId="20577"/>
        <pc:sldMkLst>
          <pc:docMk/>
          <pc:sldMk cId="95975384" sldId="297"/>
        </pc:sldMkLst>
        <pc:spChg chg="mod">
          <ac:chgData name="Shannon DeWitt" userId="2b97e0a8-5dd9-40e2-9f29-398a2173db63" providerId="ADAL" clId="{14895AD2-61B0-4A4A-B2FA-CCA32546F49C}" dt="2026-10-07T15:23:59.343" v="3350" actId="20577"/>
          <ac:spMkLst>
            <pc:docMk/>
            <pc:sldMk cId="95975384" sldId="297"/>
            <ac:spMk id="4" creationId="{CB43A6DA-0B27-7C5D-ED4F-7027FD0AF5AF}"/>
          </ac:spMkLst>
        </pc:spChg>
        <pc:extLst>
          <p:ext xmlns:p="http://schemas.openxmlformats.org/presentationml/2006/main" uri="{D6D511B9-2390-475A-947B-AFAB55BFBCF1}">
            <pc226:cmChg xmlns:pc226="http://schemas.microsoft.com/office/powerpoint/2022/06/main/command" chg="mod">
              <pc226:chgData name="Shannon DeWitt" userId="2b97e0a8-5dd9-40e2-9f29-398a2173db63" providerId="ADAL" clId="{14895AD2-61B0-4A4A-B2FA-CCA32546F49C}" dt="2026-10-07T15:23:59.343" v="3350" actId="20577"/>
              <pc2:cmMkLst xmlns:pc2="http://schemas.microsoft.com/office/powerpoint/2019/9/main/command">
                <pc:docMk/>
                <pc:sldMk cId="95975384" sldId="297"/>
                <pc2:cmMk id="{570C975C-45CD-4830-A560-66A71FECA994}"/>
              </pc2:cmMkLst>
            </pc226:cmChg>
            <pc226:cmChg xmlns:pc226="http://schemas.microsoft.com/office/powerpoint/2022/06/main/command" chg="mod">
              <pc226:chgData name="Shannon DeWitt" userId="2b97e0a8-5dd9-40e2-9f29-398a2173db63" providerId="ADAL" clId="{14895AD2-61B0-4A4A-B2FA-CCA32546F49C}" dt="2026-10-07T15:23:59.343" v="3350" actId="20577"/>
              <pc2:cmMkLst xmlns:pc2="http://schemas.microsoft.com/office/powerpoint/2019/9/main/command">
                <pc:docMk/>
                <pc:sldMk cId="95975384" sldId="297"/>
                <pc2:cmMk id="{A8D988A2-0469-4ED1-81CB-21AF37C37700}"/>
              </pc2:cmMkLst>
            </pc226:cmChg>
            <pc226:cmChg xmlns:pc226="http://schemas.microsoft.com/office/powerpoint/2022/06/main/command" chg="mod">
              <pc226:chgData name="Shannon DeWitt" userId="2b97e0a8-5dd9-40e2-9f29-398a2173db63" providerId="ADAL" clId="{14895AD2-61B0-4A4A-B2FA-CCA32546F49C}" dt="2026-10-07T13:58:31.150" v="2746" actId="20577"/>
              <pc2:cmMkLst xmlns:pc2="http://schemas.microsoft.com/office/powerpoint/2019/9/main/command">
                <pc:docMk/>
                <pc:sldMk cId="95975384" sldId="297"/>
                <pc2:cmMk id="{020500B3-1DA8-4679-A575-4C25983ACEDF}"/>
              </pc2:cmMkLst>
            </pc226:cmChg>
          </p:ext>
        </pc:extLst>
      </pc:sldChg>
      <pc:sldChg chg="modSp mod">
        <pc:chgData name="Shannon DeWitt" userId="2b97e0a8-5dd9-40e2-9f29-398a2173db63" providerId="ADAL" clId="{14895AD2-61B0-4A4A-B2FA-CCA32546F49C}" dt="2026-10-07T18:46:43.417" v="3765" actId="948"/>
        <pc:sldMkLst>
          <pc:docMk/>
          <pc:sldMk cId="1298492821" sldId="335"/>
        </pc:sldMkLst>
        <pc:spChg chg="mod">
          <ac:chgData name="Shannon DeWitt" userId="2b97e0a8-5dd9-40e2-9f29-398a2173db63" providerId="ADAL" clId="{14895AD2-61B0-4A4A-B2FA-CCA32546F49C}" dt="2026-10-07T18:46:43.417" v="3765" actId="948"/>
          <ac:spMkLst>
            <pc:docMk/>
            <pc:sldMk cId="1298492821" sldId="335"/>
            <ac:spMk id="3" creationId="{47838B2D-73DA-E4EF-A8AD-4824949C8F0C}"/>
          </ac:spMkLst>
        </pc:spChg>
      </pc:sldChg>
      <pc:sldChg chg="modSp mod">
        <pc:chgData name="Shannon DeWitt" userId="2b97e0a8-5dd9-40e2-9f29-398a2173db63" providerId="ADAL" clId="{14895AD2-61B0-4A4A-B2FA-CCA32546F49C}" dt="2026-10-07T19:10:19.580" v="6365" actId="948"/>
        <pc:sldMkLst>
          <pc:docMk/>
          <pc:sldMk cId="102975237" sldId="369"/>
        </pc:sldMkLst>
        <pc:spChg chg="mod">
          <ac:chgData name="Shannon DeWitt" userId="2b97e0a8-5dd9-40e2-9f29-398a2173db63" providerId="ADAL" clId="{14895AD2-61B0-4A4A-B2FA-CCA32546F49C}" dt="2026-10-07T19:10:19.580" v="6365" actId="948"/>
          <ac:spMkLst>
            <pc:docMk/>
            <pc:sldMk cId="102975237" sldId="369"/>
            <ac:spMk id="3" creationId="{CBAAC4EB-E247-FDDE-4BA8-8158F7A850D6}"/>
          </ac:spMkLst>
        </pc:spChg>
      </pc:sldChg>
      <pc:sldChg chg="modSp mod">
        <pc:chgData name="Shannon DeWitt" userId="2b97e0a8-5dd9-40e2-9f29-398a2173db63" providerId="ADAL" clId="{14895AD2-61B0-4A4A-B2FA-CCA32546F49C}" dt="2026-10-07T13:52:12.523" v="2597" actId="20577"/>
        <pc:sldMkLst>
          <pc:docMk/>
          <pc:sldMk cId="2664047939" sldId="902"/>
        </pc:sldMkLst>
        <pc:spChg chg="mod">
          <ac:chgData name="Shannon DeWitt" userId="2b97e0a8-5dd9-40e2-9f29-398a2173db63" providerId="ADAL" clId="{14895AD2-61B0-4A4A-B2FA-CCA32546F49C}" dt="2026-10-07T13:52:12.523" v="2597" actId="20577"/>
          <ac:spMkLst>
            <pc:docMk/>
            <pc:sldMk cId="2664047939" sldId="902"/>
            <ac:spMk id="3" creationId="{00F0C38F-8AA9-2A26-6B03-EF9D89428B4B}"/>
          </ac:spMkLst>
        </pc:spChg>
      </pc:sldChg>
      <pc:sldChg chg="modSp mod">
        <pc:chgData name="Shannon DeWitt" userId="2b97e0a8-5dd9-40e2-9f29-398a2173db63" providerId="ADAL" clId="{14895AD2-61B0-4A4A-B2FA-CCA32546F49C}" dt="2026-10-07T19:12:37.054" v="6710" actId="113"/>
        <pc:sldMkLst>
          <pc:docMk/>
          <pc:sldMk cId="3251240049" sldId="903"/>
        </pc:sldMkLst>
        <pc:spChg chg="mod">
          <ac:chgData name="Shannon DeWitt" userId="2b97e0a8-5dd9-40e2-9f29-398a2173db63" providerId="ADAL" clId="{14895AD2-61B0-4A4A-B2FA-CCA32546F49C}" dt="2026-10-07T19:12:37.054" v="6710" actId="113"/>
          <ac:spMkLst>
            <pc:docMk/>
            <pc:sldMk cId="3251240049" sldId="903"/>
            <ac:spMk id="3" creationId="{F5B92D8F-44BF-C36A-1889-2260E2B09189}"/>
          </ac:spMkLst>
        </pc:spChg>
      </pc:sldChg>
      <pc:sldChg chg="modSp mod">
        <pc:chgData name="Shannon DeWitt" userId="2b97e0a8-5dd9-40e2-9f29-398a2173db63" providerId="ADAL" clId="{14895AD2-61B0-4A4A-B2FA-CCA32546F49C}" dt="2026-10-07T19:07:24.154" v="5909" actId="313"/>
        <pc:sldMkLst>
          <pc:docMk/>
          <pc:sldMk cId="2698523102" sldId="904"/>
        </pc:sldMkLst>
        <pc:spChg chg="mod">
          <ac:chgData name="Shannon DeWitt" userId="2b97e0a8-5dd9-40e2-9f29-398a2173db63" providerId="ADAL" clId="{14895AD2-61B0-4A4A-B2FA-CCA32546F49C}" dt="2026-10-07T19:07:24.154" v="5909" actId="313"/>
          <ac:spMkLst>
            <pc:docMk/>
            <pc:sldMk cId="2698523102" sldId="904"/>
            <ac:spMk id="3" creationId="{71314FAF-40C9-CE0F-EB4C-994A43A0577C}"/>
          </ac:spMkLst>
        </pc:spChg>
      </pc:sldChg>
      <pc:sldChg chg="modSp mod">
        <pc:chgData name="Shannon DeWitt" userId="2b97e0a8-5dd9-40e2-9f29-398a2173db63" providerId="ADAL" clId="{14895AD2-61B0-4A4A-B2FA-CCA32546F49C}" dt="2026-10-07T15:04:15.222" v="3187" actId="20577"/>
        <pc:sldMkLst>
          <pc:docMk/>
          <pc:sldMk cId="2712496825" sldId="908"/>
        </pc:sldMkLst>
      </pc:sldChg>
      <pc:sldChg chg="modSp mod">
        <pc:chgData name="Shannon DeWitt" userId="2b97e0a8-5dd9-40e2-9f29-398a2173db63" providerId="ADAL" clId="{14895AD2-61B0-4A4A-B2FA-CCA32546F49C}" dt="2026-10-07T13:53:02.415" v="2641" actId="20577"/>
        <pc:sldMkLst>
          <pc:docMk/>
          <pc:sldMk cId="1733784680" sldId="925"/>
        </pc:sldMkLst>
        <pc:spChg chg="mod">
          <ac:chgData name="Shannon DeWitt" userId="2b97e0a8-5dd9-40e2-9f29-398a2173db63" providerId="ADAL" clId="{14895AD2-61B0-4A4A-B2FA-CCA32546F49C}" dt="2026-10-07T13:53:02.415" v="2641" actId="20577"/>
          <ac:spMkLst>
            <pc:docMk/>
            <pc:sldMk cId="1733784680" sldId="925"/>
            <ac:spMk id="3" creationId="{CB58B88C-2BD6-F470-E9EC-335263DF44D5}"/>
          </ac:spMkLst>
        </pc:spChg>
      </pc:sldChg>
      <pc:sldChg chg="addSp delSp modSp new mod">
        <pc:chgData name="Shannon DeWitt" userId="2b97e0a8-5dd9-40e2-9f29-398a2173db63" providerId="ADAL" clId="{14895AD2-61B0-4A4A-B2FA-CCA32546F49C}" dt="2026-10-07T13:29:58.570" v="461" actId="165"/>
        <pc:sldMkLst>
          <pc:docMk/>
          <pc:sldMk cId="2448601281" sldId="939"/>
        </pc:sldMkLst>
        <pc:spChg chg="mod">
          <ac:chgData name="Shannon DeWitt" userId="2b97e0a8-5dd9-40e2-9f29-398a2173db63" providerId="ADAL" clId="{14895AD2-61B0-4A4A-B2FA-CCA32546F49C}" dt="2026-10-07T13:26:30.545" v="351" actId="113"/>
          <ac:spMkLst>
            <pc:docMk/>
            <pc:sldMk cId="2448601281" sldId="939"/>
            <ac:spMk id="2" creationId="{EA5EDBE0-55F2-3038-C9E2-98FA4B659E98}"/>
          </ac:spMkLst>
        </pc:spChg>
        <pc:spChg chg="add mod">
          <ac:chgData name="Shannon DeWitt" userId="2b97e0a8-5dd9-40e2-9f29-398a2173db63" providerId="ADAL" clId="{14895AD2-61B0-4A4A-B2FA-CCA32546F49C}" dt="2026-10-07T13:27:13.851" v="360" actId="403"/>
          <ac:spMkLst>
            <pc:docMk/>
            <pc:sldMk cId="2448601281" sldId="939"/>
            <ac:spMk id="4" creationId="{B43C3D15-C279-5469-0FE0-69AC71CBD673}"/>
          </ac:spMkLst>
        </pc:spChg>
        <pc:spChg chg="mod topLvl">
          <ac:chgData name="Shannon DeWitt" userId="2b97e0a8-5dd9-40e2-9f29-398a2173db63" providerId="ADAL" clId="{14895AD2-61B0-4A4A-B2FA-CCA32546F49C}" dt="2026-10-07T13:29:58.570" v="461" actId="165"/>
          <ac:spMkLst>
            <pc:docMk/>
            <pc:sldMk cId="2448601281" sldId="939"/>
            <ac:spMk id="7" creationId="{300C759E-E66A-BC58-D23B-B8E7A6991900}"/>
          </ac:spMkLst>
        </pc:spChg>
        <pc:spChg chg="mod topLvl">
          <ac:chgData name="Shannon DeWitt" userId="2b97e0a8-5dd9-40e2-9f29-398a2173db63" providerId="ADAL" clId="{14895AD2-61B0-4A4A-B2FA-CCA32546F49C}" dt="2026-10-07T13:29:58.570" v="461" actId="165"/>
          <ac:spMkLst>
            <pc:docMk/>
            <pc:sldMk cId="2448601281" sldId="939"/>
            <ac:spMk id="8" creationId="{CE5BDDF9-0D2C-DEA6-0D5D-A89B130997D0}"/>
          </ac:spMkLst>
        </pc:spChg>
        <pc:spChg chg="mod topLvl">
          <ac:chgData name="Shannon DeWitt" userId="2b97e0a8-5dd9-40e2-9f29-398a2173db63" providerId="ADAL" clId="{14895AD2-61B0-4A4A-B2FA-CCA32546F49C}" dt="2026-10-07T13:29:58.570" v="461" actId="165"/>
          <ac:spMkLst>
            <pc:docMk/>
            <pc:sldMk cId="2448601281" sldId="939"/>
            <ac:spMk id="9" creationId="{5B5AC307-21AA-DA9E-8BD9-5E6834F9147A}"/>
          </ac:spMkLst>
        </pc:spChg>
      </pc:sldChg>
      <pc:sldChg chg="addSp delSp modSp new mod">
        <pc:chgData name="Shannon DeWitt" userId="2b97e0a8-5dd9-40e2-9f29-398a2173db63" providerId="ADAL" clId="{14895AD2-61B0-4A4A-B2FA-CCA32546F49C}" dt="2026-10-07T18:45:46.563" v="3760" actId="1076"/>
        <pc:sldMkLst>
          <pc:docMk/>
          <pc:sldMk cId="1298551399" sldId="940"/>
        </pc:sldMkLst>
        <pc:spChg chg="mod">
          <ac:chgData name="Shannon DeWitt" userId="2b97e0a8-5dd9-40e2-9f29-398a2173db63" providerId="ADAL" clId="{14895AD2-61B0-4A4A-B2FA-CCA32546F49C}" dt="2026-10-07T13:29:14.360" v="416" actId="20577"/>
          <ac:spMkLst>
            <pc:docMk/>
            <pc:sldMk cId="1298551399" sldId="940"/>
            <ac:spMk id="2" creationId="{38871D3B-C1D3-DAF6-77B5-7D9E41C30AEE}"/>
          </ac:spMkLst>
        </pc:spChg>
        <pc:spChg chg="add mod">
          <ac:chgData name="Shannon DeWitt" userId="2b97e0a8-5dd9-40e2-9f29-398a2173db63" providerId="ADAL" clId="{14895AD2-61B0-4A4A-B2FA-CCA32546F49C}" dt="2026-10-07T13:39:42.412" v="1205" actId="1076"/>
          <ac:spMkLst>
            <pc:docMk/>
            <pc:sldMk cId="1298551399" sldId="940"/>
            <ac:spMk id="4" creationId="{7DEE87F3-AA7A-5B85-4D69-D04084266347}"/>
          </ac:spMkLst>
        </pc:spChg>
        <pc:spChg chg="add mod">
          <ac:chgData name="Shannon DeWitt" userId="2b97e0a8-5dd9-40e2-9f29-398a2173db63" providerId="ADAL" clId="{14895AD2-61B0-4A4A-B2FA-CCA32546F49C}" dt="2026-10-07T18:45:23.115" v="3758" actId="1076"/>
          <ac:spMkLst>
            <pc:docMk/>
            <pc:sldMk cId="1298551399" sldId="940"/>
            <ac:spMk id="5" creationId="{E48577C4-BC6C-ABF5-CD3B-27E4564F53E6}"/>
          </ac:spMkLst>
        </pc:spChg>
        <pc:spChg chg="mod topLvl">
          <ac:chgData name="Shannon DeWitt" userId="2b97e0a8-5dd9-40e2-9f29-398a2173db63" providerId="ADAL" clId="{14895AD2-61B0-4A4A-B2FA-CCA32546F49C}" dt="2026-10-07T18:45:39.687" v="3759" actId="14100"/>
          <ac:spMkLst>
            <pc:docMk/>
            <pc:sldMk cId="1298551399" sldId="940"/>
            <ac:spMk id="22" creationId="{7AA69DEB-DD96-6EEE-9A64-1E8F47468C8C}"/>
          </ac:spMkLst>
        </pc:spChg>
        <pc:spChg chg="mod topLvl">
          <ac:chgData name="Shannon DeWitt" userId="2b97e0a8-5dd9-40e2-9f29-398a2173db63" providerId="ADAL" clId="{14895AD2-61B0-4A4A-B2FA-CCA32546F49C}" dt="2026-10-07T18:45:46.563" v="3760" actId="1076"/>
          <ac:spMkLst>
            <pc:docMk/>
            <pc:sldMk cId="1298551399" sldId="940"/>
            <ac:spMk id="27" creationId="{4C4561CD-E8B8-C864-225F-0ED084CADF78}"/>
          </ac:spMkLst>
        </pc:spChg>
      </pc:sldChg>
      <pc:sldChg chg="modSp mod">
        <pc:chgData name="Shannon DeWitt" userId="2b97e0a8-5dd9-40e2-9f29-398a2173db63" providerId="ADAL" clId="{14895AD2-61B0-4A4A-B2FA-CCA32546F49C}" dt="2026-10-07T19:13:35.045" v="6711" actId="14100"/>
        <pc:sldMkLst>
          <pc:docMk/>
          <pc:sldMk cId="739477614" sldId="943"/>
        </pc:sldMkLst>
        <pc:spChg chg="mod">
          <ac:chgData name="Shannon DeWitt" userId="2b97e0a8-5dd9-40e2-9f29-398a2173db63" providerId="ADAL" clId="{14895AD2-61B0-4A4A-B2FA-CCA32546F49C}" dt="2026-10-07T19:13:35.045" v="6711" actId="14100"/>
          <ac:spMkLst>
            <pc:docMk/>
            <pc:sldMk cId="739477614" sldId="943"/>
            <ac:spMk id="3" creationId="{39138283-85B6-E277-0F2F-C04A851C4F6C}"/>
          </ac:spMkLst>
        </pc:spChg>
      </pc:sldChg>
      <pc:sldChg chg="modSp mod">
        <pc:chgData name="Shannon DeWitt" userId="2b97e0a8-5dd9-40e2-9f29-398a2173db63" providerId="ADAL" clId="{14895AD2-61B0-4A4A-B2FA-CCA32546F49C}" dt="2026-10-07T19:10:35.937" v="6366" actId="948"/>
        <pc:sldMkLst>
          <pc:docMk/>
          <pc:sldMk cId="109910500" sldId="944"/>
        </pc:sldMkLst>
        <pc:spChg chg="mod">
          <ac:chgData name="Shannon DeWitt" userId="2b97e0a8-5dd9-40e2-9f29-398a2173db63" providerId="ADAL" clId="{14895AD2-61B0-4A4A-B2FA-CCA32546F49C}" dt="2026-10-07T18:47:07.995" v="3767" actId="113"/>
          <ac:spMkLst>
            <pc:docMk/>
            <pc:sldMk cId="109910500" sldId="944"/>
            <ac:spMk id="2" creationId="{79EACFF6-11D6-1B3D-F4D2-1FE83B0A7744}"/>
          </ac:spMkLst>
        </pc:spChg>
        <pc:spChg chg="mod">
          <ac:chgData name="Shannon DeWitt" userId="2b97e0a8-5dd9-40e2-9f29-398a2173db63" providerId="ADAL" clId="{14895AD2-61B0-4A4A-B2FA-CCA32546F49C}" dt="2026-10-07T19:10:35.937" v="6366" actId="948"/>
          <ac:spMkLst>
            <pc:docMk/>
            <pc:sldMk cId="109910500" sldId="944"/>
            <ac:spMk id="3" creationId="{1C7DB8C0-9140-4D37-A1DF-754BF0C619BF}"/>
          </ac:spMkLst>
        </pc:spChg>
      </pc:sldChg>
      <pc:sldChg chg="modSp mod">
        <pc:chgData name="Shannon DeWitt" userId="2b97e0a8-5dd9-40e2-9f29-398a2173db63" providerId="ADAL" clId="{14895AD2-61B0-4A4A-B2FA-CCA32546F49C}" dt="2026-10-07T19:01:38.318" v="5261" actId="27636"/>
        <pc:sldMkLst>
          <pc:docMk/>
          <pc:sldMk cId="1604712097" sldId="945"/>
        </pc:sldMkLst>
        <pc:spChg chg="mod">
          <ac:chgData name="Shannon DeWitt" userId="2b97e0a8-5dd9-40e2-9f29-398a2173db63" providerId="ADAL" clId="{14895AD2-61B0-4A4A-B2FA-CCA32546F49C}" dt="2026-10-07T18:55:59.309" v="4933" actId="2711"/>
          <ac:spMkLst>
            <pc:docMk/>
            <pc:sldMk cId="1604712097" sldId="945"/>
            <ac:spMk id="2" creationId="{942D9EC8-23B5-8990-1179-66D7786D8899}"/>
          </ac:spMkLst>
        </pc:spChg>
        <pc:spChg chg="mod">
          <ac:chgData name="Shannon DeWitt" userId="2b97e0a8-5dd9-40e2-9f29-398a2173db63" providerId="ADAL" clId="{14895AD2-61B0-4A4A-B2FA-CCA32546F49C}" dt="2026-10-07T19:01:38.318" v="5261" actId="27636"/>
          <ac:spMkLst>
            <pc:docMk/>
            <pc:sldMk cId="1604712097" sldId="945"/>
            <ac:spMk id="3" creationId="{FCF43507-267E-7E2A-53E1-C01CE90F2E1F}"/>
          </ac:spMkLst>
        </pc:spChg>
      </pc:sldChg>
    </pc:docChg>
  </pc:docChgLst>
  <pc:docChgLst>
    <pc:chgData name="Katie Stenz" userId="feff7281-6db9-4911-9db7-c8093f00867a" providerId="ADAL" clId="{599E044D-2447-4F96-80DC-2DB46935EFB3}"/>
    <pc:docChg chg="undo custSel addSld delSld modSld sldOrd">
      <pc:chgData name="Katie Stenz" userId="feff7281-6db9-4911-9db7-c8093f00867a" providerId="ADAL" clId="{599E044D-2447-4F96-80DC-2DB46935EFB3}" dt="2026-10-12T15:46:43.341" v="3013" actId="20577"/>
      <pc:docMkLst>
        <pc:docMk/>
      </pc:docMkLst>
      <pc:sldChg chg="addSp modSp del mod">
        <pc:chgData name="Katie Stenz" userId="feff7281-6db9-4911-9db7-c8093f00867a" providerId="ADAL" clId="{599E044D-2447-4F96-80DC-2DB46935EFB3}" dt="2026-10-12T14:38:54.010" v="2787" actId="47"/>
        <pc:sldMkLst>
          <pc:docMk/>
          <pc:sldMk cId="2758221590" sldId="256"/>
        </pc:sldMkLst>
      </pc:sldChg>
      <pc:sldChg chg="modSp mod">
        <pc:chgData name="Katie Stenz" userId="feff7281-6db9-4911-9db7-c8093f00867a" providerId="ADAL" clId="{599E044D-2447-4F96-80DC-2DB46935EFB3}" dt="2026-10-12T14:39:24.470" v="2788" actId="2711"/>
        <pc:sldMkLst>
          <pc:docMk/>
          <pc:sldMk cId="1661839866" sldId="257"/>
        </pc:sldMkLst>
        <pc:spChg chg="mod">
          <ac:chgData name="Katie Stenz" userId="feff7281-6db9-4911-9db7-c8093f00867a" providerId="ADAL" clId="{599E044D-2447-4F96-80DC-2DB46935EFB3}" dt="2026-10-12T14:39:24.470" v="2788" actId="2711"/>
          <ac:spMkLst>
            <pc:docMk/>
            <pc:sldMk cId="1661839866" sldId="257"/>
            <ac:spMk id="2" creationId="{13F6CA36-0476-D863-71B4-D64C3D3CF6FC}"/>
          </ac:spMkLst>
        </pc:spChg>
      </pc:sldChg>
      <pc:sldChg chg="modSp mod ord modNotesTx">
        <pc:chgData name="Katie Stenz" userId="feff7281-6db9-4911-9db7-c8093f00867a" providerId="ADAL" clId="{599E044D-2447-4F96-80DC-2DB46935EFB3}" dt="2026-10-12T15:21:13.750" v="3000" actId="20577"/>
        <pc:sldMkLst>
          <pc:docMk/>
          <pc:sldMk cId="95975384" sldId="297"/>
        </pc:sldMkLst>
        <pc:spChg chg="mod">
          <ac:chgData name="Katie Stenz" userId="feff7281-6db9-4911-9db7-c8093f00867a" providerId="ADAL" clId="{599E044D-2447-4F96-80DC-2DB46935EFB3}" dt="2026-10-06T21:25:31.560" v="1619" actId="20577"/>
          <ac:spMkLst>
            <pc:docMk/>
            <pc:sldMk cId="95975384" sldId="297"/>
            <ac:spMk id="2" creationId="{FAE3A623-94BB-BAF9-9613-D980AE1F9B2C}"/>
          </ac:spMkLst>
        </pc:spChg>
        <pc:spChg chg="mod">
          <ac:chgData name="Katie Stenz" userId="feff7281-6db9-4911-9db7-c8093f00867a" providerId="ADAL" clId="{599E044D-2447-4F96-80DC-2DB46935EFB3}" dt="2026-10-06T21:23:51.761" v="1599" actId="20577"/>
          <ac:spMkLst>
            <pc:docMk/>
            <pc:sldMk cId="95975384" sldId="297"/>
            <ac:spMk id="4" creationId="{CB43A6DA-0B27-7C5D-ED4F-7027FD0AF5AF}"/>
          </ac:spMkLst>
        </pc:spChg>
      </pc:sldChg>
      <pc:sldChg chg="modSp mod ord modNotesTx">
        <pc:chgData name="Katie Stenz" userId="feff7281-6db9-4911-9db7-c8093f00867a" providerId="ADAL" clId="{599E044D-2447-4F96-80DC-2DB46935EFB3}" dt="2026-10-12T15:45:25.625" v="3001" actId="20577"/>
        <pc:sldMkLst>
          <pc:docMk/>
          <pc:sldMk cId="536671168" sldId="333"/>
        </pc:sldMkLst>
        <pc:spChg chg="mod">
          <ac:chgData name="Katie Stenz" userId="feff7281-6db9-4911-9db7-c8093f00867a" providerId="ADAL" clId="{599E044D-2447-4F96-80DC-2DB46935EFB3}" dt="2026-10-06T20:57:30.781" v="1200" actId="113"/>
          <ac:spMkLst>
            <pc:docMk/>
            <pc:sldMk cId="536671168" sldId="333"/>
            <ac:spMk id="2" creationId="{5B44C78F-25D1-355D-D47A-20017D62A326}"/>
          </ac:spMkLst>
        </pc:spChg>
        <pc:spChg chg="mod">
          <ac:chgData name="Katie Stenz" userId="feff7281-6db9-4911-9db7-c8093f00867a" providerId="ADAL" clId="{599E044D-2447-4F96-80DC-2DB46935EFB3}" dt="2026-10-07T20:06:02.839" v="2630" actId="20577"/>
          <ac:spMkLst>
            <pc:docMk/>
            <pc:sldMk cId="536671168" sldId="333"/>
            <ac:spMk id="3" creationId="{7FCC3615-88F5-7ECB-7B93-968349797D9C}"/>
          </ac:spMkLst>
        </pc:spChg>
        <pc:picChg chg="mod">
          <ac:chgData name="Katie Stenz" userId="feff7281-6db9-4911-9db7-c8093f00867a" providerId="ADAL" clId="{599E044D-2447-4F96-80DC-2DB46935EFB3}" dt="2026-10-12T14:49:25.507" v="2821" actId="962"/>
          <ac:picMkLst>
            <pc:docMk/>
            <pc:sldMk cId="536671168" sldId="333"/>
            <ac:picMk id="5" creationId="{2CA9B815-E1CF-BA01-6C1C-FFE930259D6A}"/>
          </ac:picMkLst>
        </pc:picChg>
      </pc:sldChg>
      <pc:sldChg chg="modSp mod modCm modNotesTx">
        <pc:chgData name="Katie Stenz" userId="feff7281-6db9-4911-9db7-c8093f00867a" providerId="ADAL" clId="{599E044D-2447-4F96-80DC-2DB46935EFB3}" dt="2026-10-12T15:46:37.314" v="3012" actId="20577"/>
        <pc:sldMkLst>
          <pc:docMk/>
          <pc:sldMk cId="1298492821" sldId="335"/>
        </pc:sldMkLst>
        <pc:spChg chg="mod">
          <ac:chgData name="Katie Stenz" userId="feff7281-6db9-4911-9db7-c8093f00867a" providerId="ADAL" clId="{599E044D-2447-4F96-80DC-2DB46935EFB3}" dt="2026-10-06T20:50:54.381" v="1012" actId="113"/>
          <ac:spMkLst>
            <pc:docMk/>
            <pc:sldMk cId="1298492821" sldId="335"/>
            <ac:spMk id="2" creationId="{00B1E532-64FE-049C-AE6B-1F1E2872C6FA}"/>
          </ac:spMkLst>
        </pc:spChg>
        <pc:spChg chg="mod">
          <ac:chgData name="Katie Stenz" userId="feff7281-6db9-4911-9db7-c8093f00867a" providerId="ADAL" clId="{599E044D-2447-4F96-80DC-2DB46935EFB3}" dt="2026-10-08T13:51:21.396" v="2729" actId="20577"/>
          <ac:spMkLst>
            <pc:docMk/>
            <pc:sldMk cId="1298492821" sldId="335"/>
            <ac:spMk id="3" creationId="{47838B2D-73DA-E4EF-A8AD-4824949C8F0C}"/>
          </ac:spMkLst>
        </pc:spChg>
        <pc:extLst>
          <p:ext xmlns:p="http://schemas.openxmlformats.org/presentationml/2006/main" uri="{D6D511B9-2390-475A-947B-AFAB55BFBCF1}">
            <pc226:cmChg xmlns:pc226="http://schemas.microsoft.com/office/powerpoint/2022/06/main/command" chg="mod">
              <pc226:chgData name="Katie Stenz" userId="feff7281-6db9-4911-9db7-c8093f00867a" providerId="ADAL" clId="{599E044D-2447-4F96-80DC-2DB46935EFB3}" dt="2026-10-08T13:51:21.396" v="2729" actId="20577"/>
              <pc2:cmMkLst xmlns:pc2="http://schemas.microsoft.com/office/powerpoint/2019/9/main/command">
                <pc:docMk/>
                <pc:sldMk cId="1298492821" sldId="335"/>
                <pc2:cmMk id="{5D2F67A5-C582-40E0-B5A3-154696BD285C}"/>
              </pc2:cmMkLst>
            </pc226:cmChg>
            <pc226:cmChg xmlns:pc226="http://schemas.microsoft.com/office/powerpoint/2022/06/main/command" chg="mod">
              <pc226:chgData name="Katie Stenz" userId="feff7281-6db9-4911-9db7-c8093f00867a" providerId="ADAL" clId="{599E044D-2447-4F96-80DC-2DB46935EFB3}" dt="2026-10-07T15:16:38.735" v="2185" actId="20577"/>
              <pc2:cmMkLst xmlns:pc2="http://schemas.microsoft.com/office/powerpoint/2019/9/main/command">
                <pc:docMk/>
                <pc:sldMk cId="1298492821" sldId="335"/>
                <pc2:cmMk id="{2071D6DC-9DDC-4C7C-87AC-7DFC81D62B95}"/>
              </pc2:cmMkLst>
            </pc226:cmChg>
          </p:ext>
        </pc:extLst>
      </pc:sldChg>
      <pc:sldChg chg="modSp mod ord modNotesTx">
        <pc:chgData name="Katie Stenz" userId="feff7281-6db9-4911-9db7-c8093f00867a" providerId="ADAL" clId="{599E044D-2447-4F96-80DC-2DB46935EFB3}" dt="2026-10-12T15:46:43.341" v="3013" actId="20577"/>
        <pc:sldMkLst>
          <pc:docMk/>
          <pc:sldMk cId="102975237" sldId="369"/>
        </pc:sldMkLst>
        <pc:spChg chg="mod">
          <ac:chgData name="Katie Stenz" userId="feff7281-6db9-4911-9db7-c8093f00867a" providerId="ADAL" clId="{599E044D-2447-4F96-80DC-2DB46935EFB3}" dt="2026-10-06T20:53:46.558" v="1086" actId="404"/>
          <ac:spMkLst>
            <pc:docMk/>
            <pc:sldMk cId="102975237" sldId="369"/>
            <ac:spMk id="2" creationId="{D1B6FA1C-8397-3D70-EBD1-734BD3719E16}"/>
          </ac:spMkLst>
        </pc:spChg>
        <pc:spChg chg="mod">
          <ac:chgData name="Katie Stenz" userId="feff7281-6db9-4911-9db7-c8093f00867a" providerId="ADAL" clId="{599E044D-2447-4F96-80DC-2DB46935EFB3}" dt="2026-10-06T20:55:41.853" v="1198" actId="20577"/>
          <ac:spMkLst>
            <pc:docMk/>
            <pc:sldMk cId="102975237" sldId="369"/>
            <ac:spMk id="3" creationId="{CBAAC4EB-E247-FDDE-4BA8-8158F7A850D6}"/>
          </ac:spMkLst>
        </pc:spChg>
      </pc:sldChg>
      <pc:sldChg chg="modSp mod ord">
        <pc:chgData name="Katie Stenz" userId="feff7281-6db9-4911-9db7-c8093f00867a" providerId="ADAL" clId="{599E044D-2447-4F96-80DC-2DB46935EFB3}" dt="2026-10-08T13:51:47.053" v="2731"/>
        <pc:sldMkLst>
          <pc:docMk/>
          <pc:sldMk cId="2529944825" sldId="397"/>
        </pc:sldMkLst>
        <pc:spChg chg="mod">
          <ac:chgData name="Katie Stenz" userId="feff7281-6db9-4911-9db7-c8093f00867a" providerId="ADAL" clId="{599E044D-2447-4F96-80DC-2DB46935EFB3}" dt="2026-10-07T20:09:17.121" v="2646" actId="20577"/>
          <ac:spMkLst>
            <pc:docMk/>
            <pc:sldMk cId="2529944825" sldId="397"/>
            <ac:spMk id="2" creationId="{A5BF9103-0E85-21B5-E6AB-C13804B25CAC}"/>
          </ac:spMkLst>
        </pc:spChg>
        <pc:spChg chg="mod">
          <ac:chgData name="Katie Stenz" userId="feff7281-6db9-4911-9db7-c8093f00867a" providerId="ADAL" clId="{599E044D-2447-4F96-80DC-2DB46935EFB3}" dt="2026-10-07T20:09:27.610" v="2648" actId="27636"/>
          <ac:spMkLst>
            <pc:docMk/>
            <pc:sldMk cId="2529944825" sldId="397"/>
            <ac:spMk id="3" creationId="{DA418CBA-38E7-E6FB-1B3B-1D97993245D1}"/>
          </ac:spMkLst>
        </pc:spChg>
      </pc:sldChg>
      <pc:sldChg chg="addSp delSp modSp mod chgLayout">
        <pc:chgData name="Katie Stenz" userId="feff7281-6db9-4911-9db7-c8093f00867a" providerId="ADAL" clId="{599E044D-2447-4F96-80DC-2DB46935EFB3}" dt="2026-10-12T15:15:41.768" v="2981" actId="20577"/>
        <pc:sldMkLst>
          <pc:docMk/>
          <pc:sldMk cId="3262170938" sldId="408"/>
        </pc:sldMkLst>
        <pc:spChg chg="mod ord">
          <ac:chgData name="Katie Stenz" userId="feff7281-6db9-4911-9db7-c8093f00867a" providerId="ADAL" clId="{599E044D-2447-4F96-80DC-2DB46935EFB3}" dt="2026-10-12T14:40:15.384" v="2791" actId="403"/>
          <ac:spMkLst>
            <pc:docMk/>
            <pc:sldMk cId="3262170938" sldId="408"/>
            <ac:spMk id="2" creationId="{05088767-AB11-D884-A398-5B10C6C6F83F}"/>
          </ac:spMkLst>
        </pc:spChg>
        <pc:spChg chg="add mod ord">
          <ac:chgData name="Katie Stenz" userId="feff7281-6db9-4911-9db7-c8093f00867a" providerId="ADAL" clId="{599E044D-2447-4F96-80DC-2DB46935EFB3}" dt="2026-10-12T15:15:41.768" v="2981" actId="20577"/>
          <ac:spMkLst>
            <pc:docMk/>
            <pc:sldMk cId="3262170938" sldId="408"/>
            <ac:spMk id="4" creationId="{A34B0E7F-1E08-79FB-7333-63F78954486A}"/>
          </ac:spMkLst>
        </pc:spChg>
        <pc:picChg chg="add mod">
          <ac:chgData name="Katie Stenz" userId="feff7281-6db9-4911-9db7-c8093f00867a" providerId="ADAL" clId="{599E044D-2447-4F96-80DC-2DB46935EFB3}" dt="2026-10-12T14:45:25.890" v="2811" actId="962"/>
          <ac:picMkLst>
            <pc:docMk/>
            <pc:sldMk cId="3262170938" sldId="408"/>
            <ac:picMk id="6" creationId="{9D49BA5B-97F6-1531-3E9B-80CA8CAB2E94}"/>
          </ac:picMkLst>
        </pc:picChg>
      </pc:sldChg>
      <pc:sldChg chg="addSp modSp add del mod modNotesTx">
        <pc:chgData name="Katie Stenz" userId="feff7281-6db9-4911-9db7-c8093f00867a" providerId="ADAL" clId="{599E044D-2447-4F96-80DC-2DB46935EFB3}" dt="2026-10-12T15:46:15.716" v="3008" actId="20577"/>
        <pc:sldMkLst>
          <pc:docMk/>
          <pc:sldMk cId="4097232285" sldId="842"/>
        </pc:sldMkLst>
        <pc:spChg chg="add mod">
          <ac:chgData name="Katie Stenz" userId="feff7281-6db9-4911-9db7-c8093f00867a" providerId="ADAL" clId="{599E044D-2447-4F96-80DC-2DB46935EFB3}" dt="2026-10-12T14:54:40.828" v="2973" actId="13244"/>
          <ac:spMkLst>
            <pc:docMk/>
            <pc:sldMk cId="4097232285" sldId="842"/>
            <ac:spMk id="2" creationId="{18E5DCC2-C8FE-2078-07DD-EF872AECDB23}"/>
          </ac:spMkLst>
        </pc:spChg>
        <pc:spChg chg="mod">
          <ac:chgData name="Katie Stenz" userId="feff7281-6db9-4911-9db7-c8093f00867a" providerId="ADAL" clId="{599E044D-2447-4F96-80DC-2DB46935EFB3}" dt="2026-10-12T14:43:47.263" v="2804" actId="2711"/>
          <ac:spMkLst>
            <pc:docMk/>
            <pc:sldMk cId="4097232285" sldId="842"/>
            <ac:spMk id="3" creationId="{893A60D3-4D93-0747-2B07-7590BCBEF3CA}"/>
          </ac:spMkLst>
        </pc:spChg>
        <pc:spChg chg="mod">
          <ac:chgData name="Katie Stenz" userId="feff7281-6db9-4911-9db7-c8093f00867a" providerId="ADAL" clId="{599E044D-2447-4F96-80DC-2DB46935EFB3}" dt="2026-10-12T14:52:32.569" v="2843" actId="962"/>
          <ac:spMkLst>
            <pc:docMk/>
            <pc:sldMk cId="4097232285" sldId="842"/>
            <ac:spMk id="7" creationId="{3D608960-BACD-8690-4A7C-304E6662F959}"/>
          </ac:spMkLst>
        </pc:spChg>
      </pc:sldChg>
      <pc:sldChg chg="addSp modSp add del mod modNotesTx">
        <pc:chgData name="Katie Stenz" userId="feff7281-6db9-4911-9db7-c8093f00867a" providerId="ADAL" clId="{599E044D-2447-4F96-80DC-2DB46935EFB3}" dt="2026-10-12T15:46:11.075" v="3007" actId="20577"/>
        <pc:sldMkLst>
          <pc:docMk/>
          <pc:sldMk cId="2991674524" sldId="843"/>
        </pc:sldMkLst>
        <pc:spChg chg="add mod">
          <ac:chgData name="Katie Stenz" userId="feff7281-6db9-4911-9db7-c8093f00867a" providerId="ADAL" clId="{599E044D-2447-4F96-80DC-2DB46935EFB3}" dt="2026-10-12T14:54:48.547" v="2974" actId="13244"/>
          <ac:spMkLst>
            <pc:docMk/>
            <pc:sldMk cId="2991674524" sldId="843"/>
            <ac:spMk id="2" creationId="{14342E47-446D-A47D-AA16-38D0070AC21A}"/>
          </ac:spMkLst>
        </pc:spChg>
        <pc:spChg chg="mod">
          <ac:chgData name="Katie Stenz" userId="feff7281-6db9-4911-9db7-c8093f00867a" providerId="ADAL" clId="{599E044D-2447-4F96-80DC-2DB46935EFB3}" dt="2026-10-12T14:52:45.706" v="2844" actId="962"/>
          <ac:spMkLst>
            <pc:docMk/>
            <pc:sldMk cId="2991674524" sldId="843"/>
            <ac:spMk id="7" creationId="{81709244-2367-FE4F-4810-C66DD3D97E6C}"/>
          </ac:spMkLst>
        </pc:spChg>
        <pc:spChg chg="mod">
          <ac:chgData name="Katie Stenz" userId="feff7281-6db9-4911-9db7-c8093f00867a" providerId="ADAL" clId="{599E044D-2447-4F96-80DC-2DB46935EFB3}" dt="2026-10-12T14:43:53.653" v="2805" actId="2711"/>
          <ac:spMkLst>
            <pc:docMk/>
            <pc:sldMk cId="2991674524" sldId="843"/>
            <ac:spMk id="8" creationId="{0BCB0C1C-674C-1985-83B6-4E4E227BA7D5}"/>
          </ac:spMkLst>
        </pc:spChg>
      </pc:sldChg>
      <pc:sldChg chg="modSp add del mod modNotesTx">
        <pc:chgData name="Katie Stenz" userId="feff7281-6db9-4911-9db7-c8093f00867a" providerId="ADAL" clId="{599E044D-2447-4F96-80DC-2DB46935EFB3}" dt="2026-10-12T15:46:22.399" v="3009" actId="20577"/>
        <pc:sldMkLst>
          <pc:docMk/>
          <pc:sldMk cId="326214977" sldId="844"/>
        </pc:sldMkLst>
        <pc:spChg chg="mod">
          <ac:chgData name="Katie Stenz" userId="feff7281-6db9-4911-9db7-c8093f00867a" providerId="ADAL" clId="{599E044D-2447-4F96-80DC-2DB46935EFB3}" dt="2026-10-12T14:43:35.778" v="2803" actId="1076"/>
          <ac:spMkLst>
            <pc:docMk/>
            <pc:sldMk cId="326214977" sldId="844"/>
            <ac:spMk id="2" creationId="{73BFBE00-0A98-41BC-7440-F81A4FF27DB8}"/>
          </ac:spMkLst>
        </pc:spChg>
        <pc:picChg chg="mod">
          <ac:chgData name="Katie Stenz" userId="feff7281-6db9-4911-9db7-c8093f00867a" providerId="ADAL" clId="{599E044D-2447-4F96-80DC-2DB46935EFB3}" dt="2026-10-12T14:51:58.469" v="2841" actId="962"/>
          <ac:picMkLst>
            <pc:docMk/>
            <pc:sldMk cId="326214977" sldId="844"/>
            <ac:picMk id="4" creationId="{613F6DAE-9F8B-9AC7-5462-9BC7E1ED9F6A}"/>
          </ac:picMkLst>
        </pc:picChg>
        <pc:cxnChg chg="mod">
          <ac:chgData name="Katie Stenz" userId="feff7281-6db9-4911-9db7-c8093f00867a" providerId="ADAL" clId="{599E044D-2447-4F96-80DC-2DB46935EFB3}" dt="2026-10-12T14:52:03.885" v="2842" actId="962"/>
          <ac:cxnSpMkLst>
            <pc:docMk/>
            <pc:sldMk cId="326214977" sldId="844"/>
            <ac:cxnSpMk id="6" creationId="{6033AACC-53D1-BACF-4AED-711CEADA6D81}"/>
          </ac:cxnSpMkLst>
        </pc:cxnChg>
      </pc:sldChg>
      <pc:sldChg chg="modSp mod">
        <pc:chgData name="Katie Stenz" userId="feff7281-6db9-4911-9db7-c8093f00867a" providerId="ADAL" clId="{599E044D-2447-4F96-80DC-2DB46935EFB3}" dt="2026-10-12T15:16:55.130" v="2988" actId="20577"/>
        <pc:sldMkLst>
          <pc:docMk/>
          <pc:sldMk cId="2664047939" sldId="902"/>
        </pc:sldMkLst>
        <pc:spChg chg="mod">
          <ac:chgData name="Katie Stenz" userId="feff7281-6db9-4911-9db7-c8093f00867a" providerId="ADAL" clId="{599E044D-2447-4F96-80DC-2DB46935EFB3}" dt="2026-10-06T20:32:28.982" v="516" actId="2711"/>
          <ac:spMkLst>
            <pc:docMk/>
            <pc:sldMk cId="2664047939" sldId="902"/>
            <ac:spMk id="2" creationId="{96A71EAD-9BA3-07E9-A73C-EED0F8439F47}"/>
          </ac:spMkLst>
        </pc:spChg>
        <pc:spChg chg="mod">
          <ac:chgData name="Katie Stenz" userId="feff7281-6db9-4911-9db7-c8093f00867a" providerId="ADAL" clId="{599E044D-2447-4F96-80DC-2DB46935EFB3}" dt="2026-10-12T15:16:55.130" v="2988" actId="20577"/>
          <ac:spMkLst>
            <pc:docMk/>
            <pc:sldMk cId="2664047939" sldId="902"/>
            <ac:spMk id="3" creationId="{00F0C38F-8AA9-2A26-6B03-EF9D89428B4B}"/>
          </ac:spMkLst>
        </pc:spChg>
        <pc:picChg chg="mod">
          <ac:chgData name="Katie Stenz" userId="feff7281-6db9-4911-9db7-c8093f00867a" providerId="ADAL" clId="{599E044D-2447-4F96-80DC-2DB46935EFB3}" dt="2026-10-12T14:47:33.401" v="2813" actId="962"/>
          <ac:picMkLst>
            <pc:docMk/>
            <pc:sldMk cId="2664047939" sldId="902"/>
            <ac:picMk id="6" creationId="{B716A1A9-BEF9-D029-8908-B84CC1320126}"/>
          </ac:picMkLst>
        </pc:picChg>
      </pc:sldChg>
      <pc:sldChg chg="modSp mod">
        <pc:chgData name="Katie Stenz" userId="feff7281-6db9-4911-9db7-c8093f00867a" providerId="ADAL" clId="{599E044D-2447-4F96-80DC-2DB46935EFB3}" dt="2026-10-07T20:09:49.420" v="2649" actId="20577"/>
        <pc:sldMkLst>
          <pc:docMk/>
          <pc:sldMk cId="3251240049" sldId="903"/>
        </pc:sldMkLst>
        <pc:spChg chg="mod">
          <ac:chgData name="Katie Stenz" userId="feff7281-6db9-4911-9db7-c8093f00867a" providerId="ADAL" clId="{599E044D-2447-4F96-80DC-2DB46935EFB3}" dt="2026-10-06T21:29:53.389" v="1719" actId="20577"/>
          <ac:spMkLst>
            <pc:docMk/>
            <pc:sldMk cId="3251240049" sldId="903"/>
            <ac:spMk id="2" creationId="{CD958290-2F09-AE94-90D3-A293A5A1EE8D}"/>
          </ac:spMkLst>
        </pc:spChg>
        <pc:spChg chg="mod">
          <ac:chgData name="Katie Stenz" userId="feff7281-6db9-4911-9db7-c8093f00867a" providerId="ADAL" clId="{599E044D-2447-4F96-80DC-2DB46935EFB3}" dt="2026-10-07T20:09:49.420" v="2649" actId="20577"/>
          <ac:spMkLst>
            <pc:docMk/>
            <pc:sldMk cId="3251240049" sldId="903"/>
            <ac:spMk id="3" creationId="{F5B92D8F-44BF-C36A-1889-2260E2B09189}"/>
          </ac:spMkLst>
        </pc:spChg>
      </pc:sldChg>
      <pc:sldChg chg="modSp mod ord">
        <pc:chgData name="Katie Stenz" userId="feff7281-6db9-4911-9db7-c8093f00867a" providerId="ADAL" clId="{599E044D-2447-4F96-80DC-2DB46935EFB3}" dt="2026-10-12T15:20:06.350" v="2999" actId="27636"/>
        <pc:sldMkLst>
          <pc:docMk/>
          <pc:sldMk cId="2698523102" sldId="904"/>
        </pc:sldMkLst>
        <pc:spChg chg="mod">
          <ac:chgData name="Katie Stenz" userId="feff7281-6db9-4911-9db7-c8093f00867a" providerId="ADAL" clId="{599E044D-2447-4F96-80DC-2DB46935EFB3}" dt="2026-10-12T15:20:03.418" v="2997" actId="14100"/>
          <ac:spMkLst>
            <pc:docMk/>
            <pc:sldMk cId="2698523102" sldId="904"/>
            <ac:spMk id="2" creationId="{83C6E00B-D0DC-0C49-D943-E19CD6467571}"/>
          </ac:spMkLst>
        </pc:spChg>
        <pc:spChg chg="mod">
          <ac:chgData name="Katie Stenz" userId="feff7281-6db9-4911-9db7-c8093f00867a" providerId="ADAL" clId="{599E044D-2447-4F96-80DC-2DB46935EFB3}" dt="2026-10-12T15:20:06.350" v="2999" actId="27636"/>
          <ac:spMkLst>
            <pc:docMk/>
            <pc:sldMk cId="2698523102" sldId="904"/>
            <ac:spMk id="3" creationId="{71314FAF-40C9-CE0F-EB4C-994A43A0577C}"/>
          </ac:spMkLst>
        </pc:spChg>
      </pc:sldChg>
      <pc:sldChg chg="delSp modSp mod ord">
        <pc:chgData name="Katie Stenz" userId="feff7281-6db9-4911-9db7-c8093f00867a" providerId="ADAL" clId="{599E044D-2447-4F96-80DC-2DB46935EFB3}" dt="2026-10-12T14:51:26.138" v="2839" actId="962"/>
        <pc:sldMkLst>
          <pc:docMk/>
          <pc:sldMk cId="2712496825" sldId="908"/>
        </pc:sldMkLst>
        <pc:spChg chg="mod">
          <ac:chgData name="Katie Stenz" userId="feff7281-6db9-4911-9db7-c8093f00867a" providerId="ADAL" clId="{599E044D-2447-4F96-80DC-2DB46935EFB3}" dt="2026-10-12T14:50:20.168" v="2823" actId="962"/>
          <ac:spMkLst>
            <pc:docMk/>
            <pc:sldMk cId="2712496825" sldId="908"/>
            <ac:spMk id="3" creationId="{381D7E0C-1202-035D-1A2B-05DAB3DB5082}"/>
          </ac:spMkLst>
        </pc:spChg>
        <pc:spChg chg="mod">
          <ac:chgData name="Katie Stenz" userId="feff7281-6db9-4911-9db7-c8093f00867a" providerId="ADAL" clId="{599E044D-2447-4F96-80DC-2DB46935EFB3}" dt="2026-10-12T14:50:25.456" v="2825" actId="962"/>
          <ac:spMkLst>
            <pc:docMk/>
            <pc:sldMk cId="2712496825" sldId="908"/>
            <ac:spMk id="4" creationId="{1B480122-D5C1-BD0A-3E2D-8B23D077388E}"/>
          </ac:spMkLst>
        </pc:spChg>
        <pc:spChg chg="mod">
          <ac:chgData name="Katie Stenz" userId="feff7281-6db9-4911-9db7-c8093f00867a" providerId="ADAL" clId="{599E044D-2447-4F96-80DC-2DB46935EFB3}" dt="2026-10-12T14:50:31.196" v="2827" actId="962"/>
          <ac:spMkLst>
            <pc:docMk/>
            <pc:sldMk cId="2712496825" sldId="908"/>
            <ac:spMk id="5" creationId="{ED8ED95F-644F-A5B3-FF90-8E1415C592E0}"/>
          </ac:spMkLst>
        </pc:spChg>
        <pc:spChg chg="mod">
          <ac:chgData name="Katie Stenz" userId="feff7281-6db9-4911-9db7-c8093f00867a" providerId="ADAL" clId="{599E044D-2447-4F96-80DC-2DB46935EFB3}" dt="2026-10-12T14:50:35.245" v="2829" actId="962"/>
          <ac:spMkLst>
            <pc:docMk/>
            <pc:sldMk cId="2712496825" sldId="908"/>
            <ac:spMk id="6" creationId="{4376DD46-8A75-3A59-4352-EDC535B335D5}"/>
          </ac:spMkLst>
        </pc:spChg>
        <pc:spChg chg="mod">
          <ac:chgData name="Katie Stenz" userId="feff7281-6db9-4911-9db7-c8093f00867a" providerId="ADAL" clId="{599E044D-2447-4F96-80DC-2DB46935EFB3}" dt="2026-10-12T14:50:39.242" v="2831" actId="962"/>
          <ac:spMkLst>
            <pc:docMk/>
            <pc:sldMk cId="2712496825" sldId="908"/>
            <ac:spMk id="7" creationId="{72EE8499-8575-563D-8DF3-5224DF5EBE9D}"/>
          </ac:spMkLst>
        </pc:spChg>
        <pc:spChg chg="mod">
          <ac:chgData name="Katie Stenz" userId="feff7281-6db9-4911-9db7-c8093f00867a" providerId="ADAL" clId="{599E044D-2447-4F96-80DC-2DB46935EFB3}" dt="2026-10-12T14:50:42.099" v="2833" actId="962"/>
          <ac:spMkLst>
            <pc:docMk/>
            <pc:sldMk cId="2712496825" sldId="908"/>
            <ac:spMk id="8" creationId="{B5A3D477-A5F8-0D18-C5A2-CC6163766C3F}"/>
          </ac:spMkLst>
        </pc:spChg>
        <pc:spChg chg="mod">
          <ac:chgData name="Katie Stenz" userId="feff7281-6db9-4911-9db7-c8093f00867a" providerId="ADAL" clId="{599E044D-2447-4F96-80DC-2DB46935EFB3}" dt="2026-10-06T21:04:45.884" v="1268" actId="20577"/>
          <ac:spMkLst>
            <pc:docMk/>
            <pc:sldMk cId="2712496825" sldId="908"/>
            <ac:spMk id="9" creationId="{CB41C358-9020-FFA1-E709-69CD93721C87}"/>
          </ac:spMkLst>
        </pc:spChg>
        <pc:spChg chg="mod">
          <ac:chgData name="Katie Stenz" userId="feff7281-6db9-4911-9db7-c8093f00867a" providerId="ADAL" clId="{599E044D-2447-4F96-80DC-2DB46935EFB3}" dt="2026-10-12T14:50:47.064" v="2835" actId="962"/>
          <ac:spMkLst>
            <pc:docMk/>
            <pc:sldMk cId="2712496825" sldId="908"/>
            <ac:spMk id="10" creationId="{0658B398-DF12-29E7-29D6-2DDA96862D65}"/>
          </ac:spMkLst>
        </pc:spChg>
        <pc:spChg chg="mod">
          <ac:chgData name="Katie Stenz" userId="feff7281-6db9-4911-9db7-c8093f00867a" providerId="ADAL" clId="{599E044D-2447-4F96-80DC-2DB46935EFB3}" dt="2026-10-12T14:50:51.578" v="2837" actId="962"/>
          <ac:spMkLst>
            <pc:docMk/>
            <pc:sldMk cId="2712496825" sldId="908"/>
            <ac:spMk id="12" creationId="{A7586DAA-5C1B-27BC-906D-8B8F9BF00748}"/>
          </ac:spMkLst>
        </pc:spChg>
        <pc:grpChg chg="mod">
          <ac:chgData name="Katie Stenz" userId="feff7281-6db9-4911-9db7-c8093f00867a" providerId="ADAL" clId="{599E044D-2447-4F96-80DC-2DB46935EFB3}" dt="2026-10-12T14:51:26.138" v="2839" actId="962"/>
          <ac:grpSpMkLst>
            <pc:docMk/>
            <pc:sldMk cId="2712496825" sldId="908"/>
            <ac:grpSpMk id="2" creationId="{40A2102E-B3E2-BEB6-B685-C388E3BBE214}"/>
          </ac:grpSpMkLst>
        </pc:grpChg>
        <pc:graphicFrameChg chg="del mod modGraphic">
          <ac:chgData name="Katie Stenz" userId="feff7281-6db9-4911-9db7-c8093f00867a" providerId="ADAL" clId="{599E044D-2447-4F96-80DC-2DB46935EFB3}" dt="2026-10-12T14:42:24.588" v="2795" actId="18245"/>
          <ac:graphicFrameMkLst>
            <pc:docMk/>
            <pc:sldMk cId="2712496825" sldId="908"/>
            <ac:graphicFrameMk id="11" creationId="{D7CDC0F9-7F78-7CE8-F211-E4AB2808DFC5}"/>
          </ac:graphicFrameMkLst>
        </pc:graphicFrameChg>
      </pc:sldChg>
      <pc:sldChg chg="addSp modSp mod">
        <pc:chgData name="Katie Stenz" userId="feff7281-6db9-4911-9db7-c8093f00867a" providerId="ADAL" clId="{599E044D-2447-4F96-80DC-2DB46935EFB3}" dt="2026-10-12T14:39:43.907" v="2790" actId="113"/>
        <pc:sldMkLst>
          <pc:docMk/>
          <pc:sldMk cId="1359685170" sldId="923"/>
        </pc:sldMkLst>
        <pc:spChg chg="mod">
          <ac:chgData name="Katie Stenz" userId="feff7281-6db9-4911-9db7-c8093f00867a" providerId="ADAL" clId="{599E044D-2447-4F96-80DC-2DB46935EFB3}" dt="2026-10-12T14:39:43.907" v="2790" actId="113"/>
          <ac:spMkLst>
            <pc:docMk/>
            <pc:sldMk cId="1359685170" sldId="923"/>
            <ac:spMk id="2" creationId="{8799E5F0-AC05-417E-29D6-A4A2A31CBE89}"/>
          </ac:spMkLst>
        </pc:spChg>
        <pc:spChg chg="mod">
          <ac:chgData name="Katie Stenz" userId="feff7281-6db9-4911-9db7-c8093f00867a" providerId="ADAL" clId="{599E044D-2447-4F96-80DC-2DB46935EFB3}" dt="2026-10-05T20:03:30.203" v="82" actId="1035"/>
          <ac:spMkLst>
            <pc:docMk/>
            <pc:sldMk cId="1359685170" sldId="923"/>
            <ac:spMk id="3" creationId="{4BAA921E-EE4F-9F89-0F9D-5BD4B1C3E532}"/>
          </ac:spMkLst>
        </pc:spChg>
        <pc:picChg chg="add mod">
          <ac:chgData name="Katie Stenz" userId="feff7281-6db9-4911-9db7-c8093f00867a" providerId="ADAL" clId="{599E044D-2447-4F96-80DC-2DB46935EFB3}" dt="2026-10-05T20:03:46.144" v="84" actId="1076"/>
          <ac:picMkLst>
            <pc:docMk/>
            <pc:sldMk cId="1359685170" sldId="923"/>
            <ac:picMk id="5" creationId="{6F29A835-5BA9-717A-DEDD-7B8EED4EE4E5}"/>
          </ac:picMkLst>
        </pc:picChg>
      </pc:sldChg>
      <pc:sldChg chg="modSp mod modCm">
        <pc:chgData name="Katie Stenz" userId="feff7281-6db9-4911-9db7-c8093f00867a" providerId="ADAL" clId="{599E044D-2447-4F96-80DC-2DB46935EFB3}" dt="2026-10-08T13:51:06.855" v="2719" actId="20577"/>
        <pc:sldMkLst>
          <pc:docMk/>
          <pc:sldMk cId="1733784680" sldId="925"/>
        </pc:sldMkLst>
        <pc:spChg chg="mod">
          <ac:chgData name="Katie Stenz" userId="feff7281-6db9-4911-9db7-c8093f00867a" providerId="ADAL" clId="{599E044D-2447-4F96-80DC-2DB46935EFB3}" dt="2026-10-06T20:47:08.881" v="893" actId="20577"/>
          <ac:spMkLst>
            <pc:docMk/>
            <pc:sldMk cId="1733784680" sldId="925"/>
            <ac:spMk id="2" creationId="{28EBF6DB-8D6A-4D24-E338-9048471702C3}"/>
          </ac:spMkLst>
        </pc:spChg>
        <pc:spChg chg="mod">
          <ac:chgData name="Katie Stenz" userId="feff7281-6db9-4911-9db7-c8093f00867a" providerId="ADAL" clId="{599E044D-2447-4F96-80DC-2DB46935EFB3}" dt="2026-10-08T13:51:06.855" v="2719" actId="20577"/>
          <ac:spMkLst>
            <pc:docMk/>
            <pc:sldMk cId="1733784680" sldId="925"/>
            <ac:spMk id="3" creationId="{CB58B88C-2BD6-F470-E9EC-335263DF44D5}"/>
          </ac:spMkLst>
        </pc:spChg>
        <pc:extLst>
          <p:ext xmlns:p="http://schemas.openxmlformats.org/presentationml/2006/main" uri="{D6D511B9-2390-475A-947B-AFAB55BFBCF1}">
            <pc226:cmChg xmlns:pc226="http://schemas.microsoft.com/office/powerpoint/2022/06/main/command" chg="mod">
              <pc226:chgData name="Katie Stenz" userId="feff7281-6db9-4911-9db7-c8093f00867a" providerId="ADAL" clId="{599E044D-2447-4F96-80DC-2DB46935EFB3}" dt="2026-10-08T13:51:06.855" v="2719" actId="20577"/>
              <pc2:cmMkLst xmlns:pc2="http://schemas.microsoft.com/office/powerpoint/2019/9/main/command">
                <pc:docMk/>
                <pc:sldMk cId="1733784680" sldId="925"/>
                <pc2:cmMk id="{6E7FEB62-EE54-4CB3-90DC-0049D42A3E38}"/>
              </pc2:cmMkLst>
            </pc226:cmChg>
          </p:ext>
        </pc:extLst>
      </pc:sldChg>
      <pc:sldChg chg="addSp delSp modSp mod">
        <pc:chgData name="Katie Stenz" userId="feff7281-6db9-4911-9db7-c8093f00867a" providerId="ADAL" clId="{599E044D-2447-4F96-80DC-2DB46935EFB3}" dt="2026-10-12T14:48:48.637" v="2819" actId="962"/>
        <pc:sldMkLst>
          <pc:docMk/>
          <pc:sldMk cId="2254030591" sldId="928"/>
        </pc:sldMkLst>
        <pc:spChg chg="mod">
          <ac:chgData name="Katie Stenz" userId="feff7281-6db9-4911-9db7-c8093f00867a" providerId="ADAL" clId="{599E044D-2447-4F96-80DC-2DB46935EFB3}" dt="2026-10-12T14:38:43.106" v="2784" actId="1076"/>
          <ac:spMkLst>
            <pc:docMk/>
            <pc:sldMk cId="2254030591" sldId="928"/>
            <ac:spMk id="2" creationId="{E3AB252A-9441-4962-FE07-2B5FD77C9D48}"/>
          </ac:spMkLst>
        </pc:spChg>
        <pc:picChg chg="add mod">
          <ac:chgData name="Katie Stenz" userId="feff7281-6db9-4911-9db7-c8093f00867a" providerId="ADAL" clId="{599E044D-2447-4F96-80DC-2DB46935EFB3}" dt="2026-10-12T14:48:48.637" v="2819" actId="962"/>
          <ac:picMkLst>
            <pc:docMk/>
            <pc:sldMk cId="2254030591" sldId="928"/>
            <ac:picMk id="4" creationId="{2D4D1DD9-E824-F3B8-C943-D19C1D96AA4C}"/>
          </ac:picMkLst>
        </pc:picChg>
      </pc:sldChg>
      <pc:sldChg chg="addSp delSp modSp new mod modClrScheme modCm chgLayout">
        <pc:chgData name="Katie Stenz" userId="feff7281-6db9-4911-9db7-c8093f00867a" providerId="ADAL" clId="{599E044D-2447-4F96-80DC-2DB46935EFB3}" dt="2026-10-08T13:48:26.182" v="2693" actId="20577"/>
        <pc:sldMkLst>
          <pc:docMk/>
          <pc:sldMk cId="3682540268" sldId="932"/>
        </pc:sldMkLst>
        <pc:spChg chg="add mod">
          <ac:chgData name="Katie Stenz" userId="feff7281-6db9-4911-9db7-c8093f00867a" providerId="ADAL" clId="{599E044D-2447-4F96-80DC-2DB46935EFB3}" dt="2026-10-05T20:01:50.516" v="59" actId="1076"/>
          <ac:spMkLst>
            <pc:docMk/>
            <pc:sldMk cId="3682540268" sldId="932"/>
            <ac:spMk id="4" creationId="{AE6881AD-C6E5-4CDE-9CF1-2FCF1806F307}"/>
          </ac:spMkLst>
        </pc:spChg>
        <pc:spChg chg="add mod">
          <ac:chgData name="Katie Stenz" userId="feff7281-6db9-4911-9db7-c8093f00867a" providerId="ADAL" clId="{599E044D-2447-4F96-80DC-2DB46935EFB3}" dt="2026-10-08T13:48:26.182" v="2693" actId="20577"/>
          <ac:spMkLst>
            <pc:docMk/>
            <pc:sldMk cId="3682540268" sldId="932"/>
            <ac:spMk id="5" creationId="{1A5AC6A6-32D9-E6D8-0119-4FBFBD674AEF}"/>
          </ac:spMkLst>
        </pc:spChg>
        <pc:picChg chg="add">
          <ac:chgData name="Katie Stenz" userId="feff7281-6db9-4911-9db7-c8093f00867a" providerId="ADAL" clId="{599E044D-2447-4F96-80DC-2DB46935EFB3}" dt="2026-10-05T20:00:35.258" v="58" actId="22"/>
          <ac:picMkLst>
            <pc:docMk/>
            <pc:sldMk cId="3682540268" sldId="932"/>
            <ac:picMk id="7" creationId="{CD2FC492-BC6F-5403-F7A1-1E7FD1B42007}"/>
          </ac:picMkLst>
        </pc:picChg>
        <pc:extLst>
          <p:ext xmlns:p="http://schemas.openxmlformats.org/presentationml/2006/main" uri="{D6D511B9-2390-475A-947B-AFAB55BFBCF1}">
            <pc226:cmChg xmlns:pc226="http://schemas.microsoft.com/office/powerpoint/2022/06/main/command" chg="mod">
              <pc226:chgData name="Katie Stenz" userId="feff7281-6db9-4911-9db7-c8093f00867a" providerId="ADAL" clId="{599E044D-2447-4F96-80DC-2DB46935EFB3}" dt="2026-10-08T13:48:26.182" v="2693" actId="20577"/>
              <pc2:cmMkLst xmlns:pc2="http://schemas.microsoft.com/office/powerpoint/2019/9/main/command">
                <pc:docMk/>
                <pc:sldMk cId="3682540268" sldId="932"/>
                <pc2:cmMk id="{3527F9FA-55D0-4C9B-A2DA-B545786A9D08}"/>
              </pc2:cmMkLst>
            </pc226:cmChg>
          </p:ext>
        </pc:extLst>
      </pc:sldChg>
      <pc:sldChg chg="addSp modSp new mod">
        <pc:chgData name="Katie Stenz" userId="feff7281-6db9-4911-9db7-c8093f00867a" providerId="ADAL" clId="{599E044D-2447-4F96-80DC-2DB46935EFB3}" dt="2026-10-07T19:59:48.120" v="2506" actId="20577"/>
        <pc:sldMkLst>
          <pc:docMk/>
          <pc:sldMk cId="3486427147" sldId="933"/>
        </pc:sldMkLst>
        <pc:spChg chg="mod">
          <ac:chgData name="Katie Stenz" userId="feff7281-6db9-4911-9db7-c8093f00867a" providerId="ADAL" clId="{599E044D-2447-4F96-80DC-2DB46935EFB3}" dt="2026-10-06T20:18:06.929" v="291" actId="113"/>
          <ac:spMkLst>
            <pc:docMk/>
            <pc:sldMk cId="3486427147" sldId="933"/>
            <ac:spMk id="2" creationId="{BE62BF08-0123-A318-7770-0D91A64CF4C6}"/>
          </ac:spMkLst>
        </pc:spChg>
        <pc:spChg chg="mod">
          <ac:chgData name="Katie Stenz" userId="feff7281-6db9-4911-9db7-c8093f00867a" providerId="ADAL" clId="{599E044D-2447-4F96-80DC-2DB46935EFB3}" dt="2026-10-06T20:22:57.745" v="330" actId="1076"/>
          <ac:spMkLst>
            <pc:docMk/>
            <pc:sldMk cId="3486427147" sldId="933"/>
            <ac:spMk id="3" creationId="{74588505-4C02-18E9-97B3-E38FA6141D58}"/>
          </ac:spMkLst>
        </pc:spChg>
        <pc:spChg chg="add mod">
          <ac:chgData name="Katie Stenz" userId="feff7281-6db9-4911-9db7-c8093f00867a" providerId="ADAL" clId="{599E044D-2447-4F96-80DC-2DB46935EFB3}" dt="2026-10-07T19:59:48.120" v="2506" actId="20577"/>
          <ac:spMkLst>
            <pc:docMk/>
            <pc:sldMk cId="3486427147" sldId="933"/>
            <ac:spMk id="5" creationId="{DD7CBE86-6175-F681-4E29-D0659793E21E}"/>
          </ac:spMkLst>
        </pc:spChg>
      </pc:sldChg>
      <pc:sldChg chg="modSp new mod">
        <pc:chgData name="Katie Stenz" userId="feff7281-6db9-4911-9db7-c8093f00867a" providerId="ADAL" clId="{599E044D-2447-4F96-80DC-2DB46935EFB3}" dt="2026-10-12T14:44:05.496" v="2806" actId="2711"/>
        <pc:sldMkLst>
          <pc:docMk/>
          <pc:sldMk cId="2321879052" sldId="934"/>
        </pc:sldMkLst>
        <pc:spChg chg="mod">
          <ac:chgData name="Katie Stenz" userId="feff7281-6db9-4911-9db7-c8093f00867a" providerId="ADAL" clId="{599E044D-2447-4F96-80DC-2DB46935EFB3}" dt="2026-10-06T21:44:34.429" v="1917" actId="20577"/>
          <ac:spMkLst>
            <pc:docMk/>
            <pc:sldMk cId="2321879052" sldId="934"/>
            <ac:spMk id="2" creationId="{809D3BD4-CDBD-DC2C-9F0B-8DB5E66C4C86}"/>
          </ac:spMkLst>
        </pc:spChg>
        <pc:spChg chg="mod">
          <ac:chgData name="Katie Stenz" userId="feff7281-6db9-4911-9db7-c8093f00867a" providerId="ADAL" clId="{599E044D-2447-4F96-80DC-2DB46935EFB3}" dt="2026-10-12T14:44:05.496" v="2806" actId="2711"/>
          <ac:spMkLst>
            <pc:docMk/>
            <pc:sldMk cId="2321879052" sldId="934"/>
            <ac:spMk id="3" creationId="{4C57A88B-DA99-2E52-EAE0-BFA837324B49}"/>
          </ac:spMkLst>
        </pc:spChg>
      </pc:sldChg>
      <pc:sldChg chg="delSp modSp new mod">
        <pc:chgData name="Katie Stenz" userId="feff7281-6db9-4911-9db7-c8093f00867a" providerId="ADAL" clId="{599E044D-2447-4F96-80DC-2DB46935EFB3}" dt="2026-10-06T21:56:04.250" v="2176" actId="255"/>
        <pc:sldMkLst>
          <pc:docMk/>
          <pc:sldMk cId="1669397310" sldId="935"/>
        </pc:sldMkLst>
        <pc:spChg chg="mod">
          <ac:chgData name="Katie Stenz" userId="feff7281-6db9-4911-9db7-c8093f00867a" providerId="ADAL" clId="{599E044D-2447-4F96-80DC-2DB46935EFB3}" dt="2026-10-06T21:56:04.250" v="2176" actId="255"/>
          <ac:spMkLst>
            <pc:docMk/>
            <pc:sldMk cId="1669397310" sldId="935"/>
            <ac:spMk id="2" creationId="{1062A698-FB7A-EB11-EE62-EEE3B3BAE4C6}"/>
          </ac:spMkLst>
        </pc:spChg>
      </pc:sldChg>
      <pc:sldChg chg="modSp new mod">
        <pc:chgData name="Katie Stenz" userId="feff7281-6db9-4911-9db7-c8093f00867a" providerId="ADAL" clId="{599E044D-2447-4F96-80DC-2DB46935EFB3}" dt="2026-10-06T21:46:11.847" v="2016" actId="27636"/>
        <pc:sldMkLst>
          <pc:docMk/>
          <pc:sldMk cId="1422088087" sldId="936"/>
        </pc:sldMkLst>
        <pc:spChg chg="mod">
          <ac:chgData name="Katie Stenz" userId="feff7281-6db9-4911-9db7-c8093f00867a" providerId="ADAL" clId="{599E044D-2447-4F96-80DC-2DB46935EFB3}" dt="2026-10-06T21:45:51.915" v="2008" actId="20577"/>
          <ac:spMkLst>
            <pc:docMk/>
            <pc:sldMk cId="1422088087" sldId="936"/>
            <ac:spMk id="2" creationId="{D772ABA8-EC19-A948-650F-8401BCCF4192}"/>
          </ac:spMkLst>
        </pc:spChg>
        <pc:spChg chg="mod">
          <ac:chgData name="Katie Stenz" userId="feff7281-6db9-4911-9db7-c8093f00867a" providerId="ADAL" clId="{599E044D-2447-4F96-80DC-2DB46935EFB3}" dt="2026-10-06T21:46:11.847" v="2016" actId="27636"/>
          <ac:spMkLst>
            <pc:docMk/>
            <pc:sldMk cId="1422088087" sldId="936"/>
            <ac:spMk id="3" creationId="{C67D136B-23CD-DF6F-AB3A-F16AE7319409}"/>
          </ac:spMkLst>
        </pc:spChg>
      </pc:sldChg>
      <pc:sldChg chg="addSp delSp modSp new mod modClrScheme chgLayout">
        <pc:chgData name="Katie Stenz" userId="feff7281-6db9-4911-9db7-c8093f00867a" providerId="ADAL" clId="{599E044D-2447-4F96-80DC-2DB46935EFB3}" dt="2026-10-12T14:55:13.943" v="2978" actId="13244"/>
        <pc:sldMkLst>
          <pc:docMk/>
          <pc:sldMk cId="4036214202" sldId="937"/>
        </pc:sldMkLst>
        <pc:spChg chg="add mod">
          <ac:chgData name="Katie Stenz" userId="feff7281-6db9-4911-9db7-c8093f00867a" providerId="ADAL" clId="{599E044D-2447-4F96-80DC-2DB46935EFB3}" dt="2026-10-12T14:54:56.045" v="2975" actId="13244"/>
          <ac:spMkLst>
            <pc:docMk/>
            <pc:sldMk cId="4036214202" sldId="937"/>
            <ac:spMk id="2" creationId="{F1ADEFFA-4F25-4C1F-DA55-E3B191F9F6BF}"/>
          </ac:spMkLst>
        </pc:spChg>
        <pc:spChg chg="add mod">
          <ac:chgData name="Katie Stenz" userId="feff7281-6db9-4911-9db7-c8093f00867a" providerId="ADAL" clId="{599E044D-2447-4F96-80DC-2DB46935EFB3}" dt="2026-10-12T14:44:36.085" v="2809" actId="2711"/>
          <ac:spMkLst>
            <pc:docMk/>
            <pc:sldMk cId="4036214202" sldId="937"/>
            <ac:spMk id="8" creationId="{1DBE78DC-B568-914E-57B7-BD82A271B894}"/>
          </ac:spMkLst>
        </pc:spChg>
        <pc:spChg chg="add mod">
          <ac:chgData name="Katie Stenz" userId="feff7281-6db9-4911-9db7-c8093f00867a" providerId="ADAL" clId="{599E044D-2447-4F96-80DC-2DB46935EFB3}" dt="2026-10-12T14:55:03.568" v="2976" actId="13244"/>
          <ac:spMkLst>
            <pc:docMk/>
            <pc:sldMk cId="4036214202" sldId="937"/>
            <ac:spMk id="9" creationId="{136716FB-26A1-5B68-B60C-18217B97D32A}"/>
          </ac:spMkLst>
        </pc:spChg>
        <pc:spChg chg="add mod">
          <ac:chgData name="Katie Stenz" userId="feff7281-6db9-4911-9db7-c8093f00867a" providerId="ADAL" clId="{599E044D-2447-4F96-80DC-2DB46935EFB3}" dt="2026-10-12T14:55:09.646" v="2977" actId="13244"/>
          <ac:spMkLst>
            <pc:docMk/>
            <pc:sldMk cId="4036214202" sldId="937"/>
            <ac:spMk id="12" creationId="{3EDFC55E-2FD3-BC1A-684A-B762C2D646EE}"/>
          </ac:spMkLst>
        </pc:spChg>
        <pc:spChg chg="add mod">
          <ac:chgData name="Katie Stenz" userId="feff7281-6db9-4911-9db7-c8093f00867a" providerId="ADAL" clId="{599E044D-2447-4F96-80DC-2DB46935EFB3}" dt="2026-10-12T14:53:30.291" v="2848" actId="962"/>
          <ac:spMkLst>
            <pc:docMk/>
            <pc:sldMk cId="4036214202" sldId="937"/>
            <ac:spMk id="13" creationId="{D98FA77E-58D7-4C5A-BEC9-AFDC7ADCD3B4}"/>
          </ac:spMkLst>
        </pc:spChg>
        <pc:picChg chg="add mod">
          <ac:chgData name="Katie Stenz" userId="feff7281-6db9-4911-9db7-c8093f00867a" providerId="ADAL" clId="{599E044D-2447-4F96-80DC-2DB46935EFB3}" dt="2026-10-12T14:53:13.543" v="2845" actId="962"/>
          <ac:picMkLst>
            <pc:docMk/>
            <pc:sldMk cId="4036214202" sldId="937"/>
            <ac:picMk id="10" creationId="{87047392-6D18-3949-1C21-64DF3D271983}"/>
          </ac:picMkLst>
        </pc:picChg>
        <pc:picChg chg="add mod">
          <ac:chgData name="Katie Stenz" userId="feff7281-6db9-4911-9db7-c8093f00867a" providerId="ADAL" clId="{599E044D-2447-4F96-80DC-2DB46935EFB3}" dt="2026-10-12T14:55:13.943" v="2978" actId="13244"/>
          <ac:picMkLst>
            <pc:docMk/>
            <pc:sldMk cId="4036214202" sldId="937"/>
            <ac:picMk id="11" creationId="{2EA53273-C9C3-74C1-96AF-CB12E28956C4}"/>
          </ac:picMkLst>
        </pc:picChg>
      </pc:sldChg>
      <pc:sldChg chg="modSp add mod">
        <pc:chgData name="Katie Stenz" userId="feff7281-6db9-4911-9db7-c8093f00867a" providerId="ADAL" clId="{599E044D-2447-4F96-80DC-2DB46935EFB3}" dt="2026-10-06T21:56:11.561" v="2177" actId="255"/>
        <pc:sldMkLst>
          <pc:docMk/>
          <pc:sldMk cId="2565284594" sldId="938"/>
        </pc:sldMkLst>
        <pc:spChg chg="mod">
          <ac:chgData name="Katie Stenz" userId="feff7281-6db9-4911-9db7-c8093f00867a" providerId="ADAL" clId="{599E044D-2447-4F96-80DC-2DB46935EFB3}" dt="2026-10-06T21:56:11.561" v="2177" actId="255"/>
          <ac:spMkLst>
            <pc:docMk/>
            <pc:sldMk cId="2565284594" sldId="938"/>
            <ac:spMk id="2" creationId="{00C71F52-C4A3-61ED-5244-6F4D1530154E}"/>
          </ac:spMkLst>
        </pc:spChg>
      </pc:sldChg>
      <pc:sldChg chg="modSp mod">
        <pc:chgData name="Katie Stenz" userId="feff7281-6db9-4911-9db7-c8093f00867a" providerId="ADAL" clId="{599E044D-2447-4F96-80DC-2DB46935EFB3}" dt="2026-10-07T19:58:58.458" v="2501" actId="20577"/>
        <pc:sldMkLst>
          <pc:docMk/>
          <pc:sldMk cId="2448601281" sldId="939"/>
        </pc:sldMkLst>
        <pc:spChg chg="mod">
          <ac:chgData name="Katie Stenz" userId="feff7281-6db9-4911-9db7-c8093f00867a" providerId="ADAL" clId="{599E044D-2447-4F96-80DC-2DB46935EFB3}" dt="2026-10-07T19:58:58.458" v="2501" actId="20577"/>
          <ac:spMkLst>
            <pc:docMk/>
            <pc:sldMk cId="2448601281" sldId="939"/>
            <ac:spMk id="7" creationId="{300C759E-E66A-BC58-D23B-B8E7A6991900}"/>
          </ac:spMkLst>
        </pc:spChg>
      </pc:sldChg>
      <pc:sldChg chg="modSp mod modCm">
        <pc:chgData name="Katie Stenz" userId="feff7281-6db9-4911-9db7-c8093f00867a" providerId="ADAL" clId="{599E044D-2447-4F96-80DC-2DB46935EFB3}" dt="2026-10-12T15:16:20.107" v="2982" actId="20577"/>
        <pc:sldMkLst>
          <pc:docMk/>
          <pc:sldMk cId="1298551399" sldId="940"/>
        </pc:sldMkLst>
        <pc:spChg chg="mod">
          <ac:chgData name="Katie Stenz" userId="feff7281-6db9-4911-9db7-c8093f00867a" providerId="ADAL" clId="{599E044D-2447-4F96-80DC-2DB46935EFB3}" dt="2026-10-08T13:48:58.307" v="2697" actId="20577"/>
          <ac:spMkLst>
            <pc:docMk/>
            <pc:sldMk cId="1298551399" sldId="940"/>
            <ac:spMk id="5" creationId="{E48577C4-BC6C-ABF5-CD3B-27E4564F53E6}"/>
          </ac:spMkLst>
        </pc:spChg>
        <pc:spChg chg="mod">
          <ac:chgData name="Katie Stenz" userId="feff7281-6db9-4911-9db7-c8093f00867a" providerId="ADAL" clId="{599E044D-2447-4F96-80DC-2DB46935EFB3}" dt="2026-10-12T15:16:20.107" v="2982" actId="20577"/>
          <ac:spMkLst>
            <pc:docMk/>
            <pc:sldMk cId="1298551399" sldId="940"/>
            <ac:spMk id="22" creationId="{7AA69DEB-DD96-6EEE-9A64-1E8F47468C8C}"/>
          </ac:spMkLst>
        </pc:spChg>
        <pc:spChg chg="mod">
          <ac:chgData name="Katie Stenz" userId="feff7281-6db9-4911-9db7-c8093f00867a" providerId="ADAL" clId="{599E044D-2447-4F96-80DC-2DB46935EFB3}" dt="2026-10-08T13:50:16.964" v="2714" actId="20577"/>
          <ac:spMkLst>
            <pc:docMk/>
            <pc:sldMk cId="1298551399" sldId="940"/>
            <ac:spMk id="27" creationId="{4C4561CD-E8B8-C864-225F-0ED084CADF78}"/>
          </ac:spMkLst>
        </pc:spChg>
        <pc:extLst>
          <p:ext xmlns:p="http://schemas.openxmlformats.org/presentationml/2006/main" uri="{D6D511B9-2390-475A-947B-AFAB55BFBCF1}">
            <pc226:cmChg xmlns:pc226="http://schemas.microsoft.com/office/powerpoint/2022/06/main/command" chg="mod">
              <pc226:chgData name="Katie Stenz" userId="feff7281-6db9-4911-9db7-c8093f00867a" providerId="ADAL" clId="{599E044D-2447-4F96-80DC-2DB46935EFB3}" dt="2026-10-08T13:50:16.964" v="2714" actId="20577"/>
              <pc2:cmMkLst xmlns:pc2="http://schemas.microsoft.com/office/powerpoint/2019/9/main/command">
                <pc:docMk/>
                <pc:sldMk cId="1298551399" sldId="940"/>
                <pc2:cmMk id="{D5B78083-B894-4FF7-A8C8-A99C6E474B49}"/>
              </pc2:cmMkLst>
            </pc226:cmChg>
            <pc226:cmChg xmlns:pc226="http://schemas.microsoft.com/office/powerpoint/2022/06/main/command" chg="mod">
              <pc226:chgData name="Katie Stenz" userId="feff7281-6db9-4911-9db7-c8093f00867a" providerId="ADAL" clId="{599E044D-2447-4F96-80DC-2DB46935EFB3}" dt="2026-10-08T13:48:58.307" v="2697" actId="20577"/>
              <pc2:cmMkLst xmlns:pc2="http://schemas.microsoft.com/office/powerpoint/2019/9/main/command">
                <pc:docMk/>
                <pc:sldMk cId="1298551399" sldId="940"/>
                <pc2:cmMk id="{939D83F3-C837-49BE-8226-F60284D4D551}"/>
              </pc2:cmMkLst>
            </pc226:cmChg>
          </p:ext>
        </pc:extLst>
      </pc:sldChg>
      <pc:sldChg chg="addSp modSp new mod ord">
        <pc:chgData name="Katie Stenz" userId="feff7281-6db9-4911-9db7-c8093f00867a" providerId="ADAL" clId="{599E044D-2447-4F96-80DC-2DB46935EFB3}" dt="2026-10-12T15:18:20.627" v="2991" actId="1076"/>
        <pc:sldMkLst>
          <pc:docMk/>
          <pc:sldMk cId="739477614" sldId="943"/>
        </pc:sldMkLst>
        <pc:spChg chg="mod">
          <ac:chgData name="Katie Stenz" userId="feff7281-6db9-4911-9db7-c8093f00867a" providerId="ADAL" clId="{599E044D-2447-4F96-80DC-2DB46935EFB3}" dt="2026-10-07T18:15:52.183" v="2353" actId="20577"/>
          <ac:spMkLst>
            <pc:docMk/>
            <pc:sldMk cId="739477614" sldId="943"/>
            <ac:spMk id="2" creationId="{D184C88D-217C-3707-74E9-BB76E361CF89}"/>
          </ac:spMkLst>
        </pc:spChg>
        <pc:spChg chg="mod">
          <ac:chgData name="Katie Stenz" userId="feff7281-6db9-4911-9db7-c8093f00867a" providerId="ADAL" clId="{599E044D-2447-4F96-80DC-2DB46935EFB3}" dt="2026-10-07T18:19:40.727" v="2497" actId="14100"/>
          <ac:spMkLst>
            <pc:docMk/>
            <pc:sldMk cId="739477614" sldId="943"/>
            <ac:spMk id="3" creationId="{39138283-85B6-E277-0F2F-C04A851C4F6C}"/>
          </ac:spMkLst>
        </pc:spChg>
        <pc:spChg chg="add mod">
          <ac:chgData name="Katie Stenz" userId="feff7281-6db9-4911-9db7-c8093f00867a" providerId="ADAL" clId="{599E044D-2447-4F96-80DC-2DB46935EFB3}" dt="2026-10-12T15:18:20.627" v="2991" actId="1076"/>
          <ac:spMkLst>
            <pc:docMk/>
            <pc:sldMk cId="739477614" sldId="943"/>
            <ac:spMk id="9" creationId="{BE94BC99-A022-C047-7D8C-B60EEDC5B96E}"/>
          </ac:spMkLst>
        </pc:spChg>
        <pc:picChg chg="add mod">
          <ac:chgData name="Katie Stenz" userId="feff7281-6db9-4911-9db7-c8093f00867a" providerId="ADAL" clId="{599E044D-2447-4F96-80DC-2DB46935EFB3}" dt="2026-10-12T14:54:33.380" v="2972" actId="13244"/>
          <ac:picMkLst>
            <pc:docMk/>
            <pc:sldMk cId="739477614" sldId="943"/>
            <ac:picMk id="5" creationId="{4D0C12B3-ADE3-9C28-134F-074FF3987565}"/>
          </ac:picMkLst>
        </pc:picChg>
        <pc:picChg chg="add mod">
          <ac:chgData name="Katie Stenz" userId="feff7281-6db9-4911-9db7-c8093f00867a" providerId="ADAL" clId="{599E044D-2447-4F96-80DC-2DB46935EFB3}" dt="2026-10-12T14:48:20.444" v="2817" actId="962"/>
          <ac:picMkLst>
            <pc:docMk/>
            <pc:sldMk cId="739477614" sldId="943"/>
            <ac:picMk id="7" creationId="{12091C62-B78D-AD15-BAC9-44C644993272}"/>
          </ac:picMkLst>
        </pc:picChg>
      </pc:sldChg>
      <pc:sldChg chg="modSp mod">
        <pc:chgData name="Katie Stenz" userId="feff7281-6db9-4911-9db7-c8093f00867a" providerId="ADAL" clId="{599E044D-2447-4F96-80DC-2DB46935EFB3}" dt="2026-10-07T20:08:28.720" v="2639" actId="20577"/>
        <pc:sldMkLst>
          <pc:docMk/>
          <pc:sldMk cId="109910500" sldId="944"/>
        </pc:sldMkLst>
        <pc:spChg chg="mod">
          <ac:chgData name="Katie Stenz" userId="feff7281-6db9-4911-9db7-c8093f00867a" providerId="ADAL" clId="{599E044D-2447-4F96-80DC-2DB46935EFB3}" dt="2026-10-07T20:08:28.720" v="2639" actId="20577"/>
          <ac:spMkLst>
            <pc:docMk/>
            <pc:sldMk cId="109910500" sldId="944"/>
            <ac:spMk id="3" creationId="{1C7DB8C0-9140-4D37-A1DF-754BF0C619BF}"/>
          </ac:spMkLst>
        </pc:spChg>
      </pc:sldChg>
      <pc:sldChg chg="add del">
        <pc:chgData name="Katie Stenz" userId="feff7281-6db9-4911-9db7-c8093f00867a" providerId="ADAL" clId="{599E044D-2447-4F96-80DC-2DB46935EFB3}" dt="2026-10-12T14:37:01.536" v="2738" actId="47"/>
        <pc:sldMkLst>
          <pc:docMk/>
          <pc:sldMk cId="3579869515" sldId="946"/>
        </pc:sldMkLst>
      </pc:sldChg>
      <pc:sldChg chg="modSp add mod ord">
        <pc:chgData name="Katie Stenz" userId="feff7281-6db9-4911-9db7-c8093f00867a" providerId="ADAL" clId="{599E044D-2447-4F96-80DC-2DB46935EFB3}" dt="2026-10-12T14:56:49.279" v="2980"/>
        <pc:sldMkLst>
          <pc:docMk/>
          <pc:sldMk cId="4223152093" sldId="947"/>
        </pc:sldMkLst>
        <pc:spChg chg="mod">
          <ac:chgData name="Katie Stenz" userId="feff7281-6db9-4911-9db7-c8093f00867a" providerId="ADAL" clId="{599E044D-2447-4F96-80DC-2DB46935EFB3}" dt="2026-10-12T14:38:09.421" v="2783" actId="1036"/>
          <ac:spMkLst>
            <pc:docMk/>
            <pc:sldMk cId="4223152093" sldId="947"/>
            <ac:spMk id="2" creationId="{4724A04C-6ECC-D30E-CBCD-5A3D6F92E308}"/>
          </ac:spMkLst>
        </pc:spChg>
        <pc:spChg chg="mod">
          <ac:chgData name="Katie Stenz" userId="feff7281-6db9-4911-9db7-c8093f00867a" providerId="ADAL" clId="{599E044D-2447-4F96-80DC-2DB46935EFB3}" dt="2026-10-12T14:38:04.988" v="2762" actId="1036"/>
          <ac:spMkLst>
            <pc:docMk/>
            <pc:sldMk cId="4223152093" sldId="947"/>
            <ac:spMk id="3" creationId="{500D1553-B752-06D8-E9BA-7E5CB5630677}"/>
          </ac:spMkLst>
        </pc:spChg>
      </pc:sldChg>
      <pc:sldChg chg="add">
        <pc:chgData name="Katie Stenz" userId="feff7281-6db9-4911-9db7-c8093f00867a" providerId="ADAL" clId="{599E044D-2447-4F96-80DC-2DB46935EFB3}" dt="2026-10-12T14:37:09.979" v="2739"/>
        <pc:sldMkLst>
          <pc:docMk/>
          <pc:sldMk cId="1621797280" sldId="948"/>
        </pc:sldMkLst>
      </pc:sldChg>
    </pc:docChg>
  </pc:docChgLst>
  <pc:docChgLst>
    <pc:chgData name="Shannon DeWitt" userId="S::skdewitt@wisc.edu::2b97e0a8-5dd9-40e2-9f29-398a2173db63" providerId="AD" clId="Web-{ED4C7EF4-2473-C1BA-5DF9-443D998AF5AB}"/>
    <pc:docChg chg="addSld modSld sldOrd">
      <pc:chgData name="Shannon DeWitt" userId="S::skdewitt@wisc.edu::2b97e0a8-5dd9-40e2-9f29-398a2173db63" providerId="AD" clId="Web-{ED4C7EF4-2473-C1BA-5DF9-443D998AF5AB}" dt="2026-10-07T18:32:18.697" v="528" actId="20577"/>
      <pc:docMkLst>
        <pc:docMk/>
      </pc:docMkLst>
      <pc:sldChg chg="modSp ord modCm">
        <pc:chgData name="Shannon DeWitt" userId="S::skdewitt@wisc.edu::2b97e0a8-5dd9-40e2-9f29-398a2173db63" providerId="AD" clId="Web-{ED4C7EF4-2473-C1BA-5DF9-443D998AF5AB}" dt="2026-10-07T18:32:18.697" v="528" actId="20577"/>
        <pc:sldMkLst>
          <pc:docMk/>
          <pc:sldMk cId="95975384" sldId="297"/>
        </pc:sldMkLst>
        <pc:spChg chg="mod">
          <ac:chgData name="Shannon DeWitt" userId="S::skdewitt@wisc.edu::2b97e0a8-5dd9-40e2-9f29-398a2173db63" providerId="AD" clId="Web-{ED4C7EF4-2473-C1BA-5DF9-443D998AF5AB}" dt="2026-10-07T18:32:18.697" v="528" actId="20577"/>
          <ac:spMkLst>
            <pc:docMk/>
            <pc:sldMk cId="95975384" sldId="297"/>
            <ac:spMk id="4" creationId="{CB43A6DA-0B27-7C5D-ED4F-7027FD0AF5AF}"/>
          </ac:spMkLst>
        </pc:spChg>
        <pc:extLst>
          <p:ext xmlns:p="http://schemas.openxmlformats.org/presentationml/2006/main" uri="{D6D511B9-2390-475A-947B-AFAB55BFBCF1}">
            <pc226:cmChg xmlns:pc226="http://schemas.microsoft.com/office/powerpoint/2022/06/main/command" chg="mod">
              <pc226:chgData name="Shannon DeWitt" userId="S::skdewitt@wisc.edu::2b97e0a8-5dd9-40e2-9f29-398a2173db63" providerId="AD" clId="Web-{ED4C7EF4-2473-C1BA-5DF9-443D998AF5AB}" dt="2026-10-07T18:08:22.489" v="23" actId="20577"/>
              <pc2:cmMkLst xmlns:pc2="http://schemas.microsoft.com/office/powerpoint/2019/9/main/command">
                <pc:docMk/>
                <pc:sldMk cId="95975384" sldId="297"/>
                <pc2:cmMk id="{570C975C-45CD-4830-A560-66A71FECA994}"/>
              </pc2:cmMkLst>
            </pc226:cmChg>
            <pc226:cmChg xmlns:pc226="http://schemas.microsoft.com/office/powerpoint/2022/06/main/command" chg="mod">
              <pc226:chgData name="Shannon DeWitt" userId="S::skdewitt@wisc.edu::2b97e0a8-5dd9-40e2-9f29-398a2173db63" providerId="AD" clId="Web-{ED4C7EF4-2473-C1BA-5DF9-443D998AF5AB}" dt="2026-10-07T18:32:18.697" v="528" actId="20577"/>
              <pc2:cmMkLst xmlns:pc2="http://schemas.microsoft.com/office/powerpoint/2019/9/main/command">
                <pc:docMk/>
                <pc:sldMk cId="95975384" sldId="297"/>
                <pc2:cmMk id="{A8D988A2-0469-4ED1-81CB-21AF37C37700}"/>
              </pc2:cmMkLst>
            </pc226:cmChg>
          </p:ext>
        </pc:extLst>
      </pc:sldChg>
      <pc:sldChg chg="ord">
        <pc:chgData name="Shannon DeWitt" userId="S::skdewitt@wisc.edu::2b97e0a8-5dd9-40e2-9f29-398a2173db63" providerId="AD" clId="Web-{ED4C7EF4-2473-C1BA-5DF9-443D998AF5AB}" dt="2026-10-07T18:18:22.316" v="291"/>
        <pc:sldMkLst>
          <pc:docMk/>
          <pc:sldMk cId="2529944825" sldId="397"/>
        </pc:sldMkLst>
      </pc:sldChg>
      <pc:sldChg chg="ord">
        <pc:chgData name="Shannon DeWitt" userId="S::skdewitt@wisc.edu::2b97e0a8-5dd9-40e2-9f29-398a2173db63" providerId="AD" clId="Web-{ED4C7EF4-2473-C1BA-5DF9-443D998AF5AB}" dt="2026-10-07T18:21:10.690" v="308"/>
        <pc:sldMkLst>
          <pc:docMk/>
          <pc:sldMk cId="3251240049" sldId="903"/>
        </pc:sldMkLst>
      </pc:sldChg>
      <pc:sldChg chg="modSp">
        <pc:chgData name="Shannon DeWitt" userId="S::skdewitt@wisc.edu::2b97e0a8-5dd9-40e2-9f29-398a2173db63" providerId="AD" clId="Web-{ED4C7EF4-2473-C1BA-5DF9-443D998AF5AB}" dt="2026-10-07T13:17:22.209" v="1" actId="20577"/>
        <pc:sldMkLst>
          <pc:docMk/>
          <pc:sldMk cId="2698523102" sldId="904"/>
        </pc:sldMkLst>
        <pc:spChg chg="mod">
          <ac:chgData name="Shannon DeWitt" userId="S::skdewitt@wisc.edu::2b97e0a8-5dd9-40e2-9f29-398a2173db63" providerId="AD" clId="Web-{ED4C7EF4-2473-C1BA-5DF9-443D998AF5AB}" dt="2026-10-07T13:17:22.209" v="1" actId="20577"/>
          <ac:spMkLst>
            <pc:docMk/>
            <pc:sldMk cId="2698523102" sldId="904"/>
            <ac:spMk id="3" creationId="{71314FAF-40C9-CE0F-EB4C-994A43A0577C}"/>
          </ac:spMkLst>
        </pc:spChg>
      </pc:sldChg>
      <pc:sldChg chg="modSp">
        <pc:chgData name="Shannon DeWitt" userId="S::skdewitt@wisc.edu::2b97e0a8-5dd9-40e2-9f29-398a2173db63" providerId="AD" clId="Web-{ED4C7EF4-2473-C1BA-5DF9-443D998AF5AB}" dt="2026-10-07T15:38:46.342" v="19" actId="20577"/>
        <pc:sldMkLst>
          <pc:docMk/>
          <pc:sldMk cId="2712496825" sldId="908"/>
        </pc:sldMkLst>
      </pc:sldChg>
      <pc:sldChg chg="modSp new">
        <pc:chgData name="Shannon DeWitt" userId="S::skdewitt@wisc.edu::2b97e0a8-5dd9-40e2-9f29-398a2173db63" providerId="AD" clId="Web-{ED4C7EF4-2473-C1BA-5DF9-443D998AF5AB}" dt="2026-10-07T18:17:59.986" v="290" actId="20577"/>
        <pc:sldMkLst>
          <pc:docMk/>
          <pc:sldMk cId="109910500" sldId="944"/>
        </pc:sldMkLst>
        <pc:spChg chg="mod">
          <ac:chgData name="Shannon DeWitt" userId="S::skdewitt@wisc.edu::2b97e0a8-5dd9-40e2-9f29-398a2173db63" providerId="AD" clId="Web-{ED4C7EF4-2473-C1BA-5DF9-443D998AF5AB}" dt="2026-10-07T18:10:39.172" v="41" actId="20577"/>
          <ac:spMkLst>
            <pc:docMk/>
            <pc:sldMk cId="109910500" sldId="944"/>
            <ac:spMk id="2" creationId="{79EACFF6-11D6-1B3D-F4D2-1FE83B0A7744}"/>
          </ac:spMkLst>
        </pc:spChg>
        <pc:spChg chg="mod">
          <ac:chgData name="Shannon DeWitt" userId="S::skdewitt@wisc.edu::2b97e0a8-5dd9-40e2-9f29-398a2173db63" providerId="AD" clId="Web-{ED4C7EF4-2473-C1BA-5DF9-443D998AF5AB}" dt="2026-10-07T18:17:59.986" v="290" actId="20577"/>
          <ac:spMkLst>
            <pc:docMk/>
            <pc:sldMk cId="109910500" sldId="944"/>
            <ac:spMk id="3" creationId="{1C7DB8C0-9140-4D37-A1DF-754BF0C619BF}"/>
          </ac:spMkLst>
        </pc:spChg>
      </pc:sldChg>
      <pc:sldChg chg="modSp new">
        <pc:chgData name="Shannon DeWitt" userId="S::skdewitt@wisc.edu::2b97e0a8-5dd9-40e2-9f29-398a2173db63" providerId="AD" clId="Web-{ED4C7EF4-2473-C1BA-5DF9-443D998AF5AB}" dt="2026-10-07T18:19:35.025" v="307" actId="20577"/>
        <pc:sldMkLst>
          <pc:docMk/>
          <pc:sldMk cId="1604712097" sldId="945"/>
        </pc:sldMkLst>
        <pc:spChg chg="mod">
          <ac:chgData name="Shannon DeWitt" userId="S::skdewitt@wisc.edu::2b97e0a8-5dd9-40e2-9f29-398a2173db63" providerId="AD" clId="Web-{ED4C7EF4-2473-C1BA-5DF9-443D998AF5AB}" dt="2026-10-07T18:19:35.025" v="307" actId="20577"/>
          <ac:spMkLst>
            <pc:docMk/>
            <pc:sldMk cId="1604712097" sldId="945"/>
            <ac:spMk id="2" creationId="{942D9EC8-23B5-8990-1179-66D7786D8899}"/>
          </ac:spMkLst>
        </pc:spChg>
      </pc:sldChg>
    </pc:docChg>
  </pc:docChgLst>
  <pc:docChgLst>
    <pc:chgData name="Shannon DeWitt" userId="S::skdewitt@wisc.edu::2b97e0a8-5dd9-40e2-9f29-398a2173db63" providerId="AD" clId="Web-{500B32D9-74D6-AACD-0AA0-C2945B13F3BE}"/>
    <pc:docChg chg="modSld">
      <pc:chgData name="Shannon DeWitt" userId="S::skdewitt@wisc.edu::2b97e0a8-5dd9-40e2-9f29-398a2173db63" providerId="AD" clId="Web-{500B32D9-74D6-AACD-0AA0-C2945B13F3BE}" dt="2026-10-02T18:55:09.553" v="36" actId="20577"/>
      <pc:docMkLst>
        <pc:docMk/>
      </pc:docMkLst>
      <pc:sldChg chg="modSp">
        <pc:chgData name="Shannon DeWitt" userId="S::skdewitt@wisc.edu::2b97e0a8-5dd9-40e2-9f29-398a2173db63" providerId="AD" clId="Web-{500B32D9-74D6-AACD-0AA0-C2945B13F3BE}" dt="2026-10-02T18:55:09.553" v="36" actId="20577"/>
        <pc:sldMkLst>
          <pc:docMk/>
          <pc:sldMk cId="2664047939" sldId="902"/>
        </pc:sldMkLst>
        <pc:spChg chg="mod">
          <ac:chgData name="Shannon DeWitt" userId="S::skdewitt@wisc.edu::2b97e0a8-5dd9-40e2-9f29-398a2173db63" providerId="AD" clId="Web-{500B32D9-74D6-AACD-0AA0-C2945B13F3BE}" dt="2026-10-02T18:55:09.553" v="36" actId="20577"/>
          <ac:spMkLst>
            <pc:docMk/>
            <pc:sldMk cId="2664047939" sldId="902"/>
            <ac:spMk id="3" creationId="{00F0C38F-8AA9-2A26-6B03-EF9D89428B4B}"/>
          </ac:spMkLst>
        </pc:spChg>
      </pc:sldChg>
    </pc:docChg>
  </pc:docChgLst>
  <pc:docChgLst>
    <pc:chgData name="Shannon DeWitt" userId="S::skdewitt@wisc.edu::2b97e0a8-5dd9-40e2-9f29-398a2173db63" providerId="AD" clId="Web-{00000000-0000-0000-0000-000000000000}"/>
    <pc:docChg chg="mod modSld">
      <pc:chgData name="Shannon DeWitt" userId="S::skdewitt@wisc.edu::2b97e0a8-5dd9-40e2-9f29-398a2173db63" providerId="AD" clId="Web-{00000000-0000-0000-0000-000000000000}" dt="2026-10-07T19:24:19.420" v="112" actId="20577"/>
      <pc:docMkLst>
        <pc:docMk/>
      </pc:docMkLst>
      <pc:sldChg chg="modSp">
        <pc:chgData name="Shannon DeWitt" userId="S::skdewitt@wisc.edu::2b97e0a8-5dd9-40e2-9f29-398a2173db63" providerId="AD" clId="Web-{00000000-0000-0000-0000-000000000000}" dt="2026-10-07T19:21:55.213" v="3" actId="20577"/>
        <pc:sldMkLst>
          <pc:docMk/>
          <pc:sldMk cId="3251240049" sldId="903"/>
        </pc:sldMkLst>
        <pc:spChg chg="mod">
          <ac:chgData name="Shannon DeWitt" userId="S::skdewitt@wisc.edu::2b97e0a8-5dd9-40e2-9f29-398a2173db63" providerId="AD" clId="Web-{00000000-0000-0000-0000-000000000000}" dt="2026-10-07T19:21:55.213" v="3" actId="20577"/>
          <ac:spMkLst>
            <pc:docMk/>
            <pc:sldMk cId="3251240049" sldId="903"/>
            <ac:spMk id="3" creationId="{F5B92D8F-44BF-C36A-1889-2260E2B09189}"/>
          </ac:spMkLst>
        </pc:spChg>
      </pc:sldChg>
      <pc:sldChg chg="modSp">
        <pc:chgData name="Shannon DeWitt" userId="S::skdewitt@wisc.edu::2b97e0a8-5dd9-40e2-9f29-398a2173db63" providerId="AD" clId="Web-{00000000-0000-0000-0000-000000000000}" dt="2026-10-07T19:24:19.420" v="112" actId="20577"/>
        <pc:sldMkLst>
          <pc:docMk/>
          <pc:sldMk cId="109910500" sldId="944"/>
        </pc:sldMkLst>
        <pc:spChg chg="mod">
          <ac:chgData name="Shannon DeWitt" userId="S::skdewitt@wisc.edu::2b97e0a8-5dd9-40e2-9f29-398a2173db63" providerId="AD" clId="Web-{00000000-0000-0000-0000-000000000000}" dt="2026-10-07T19:24:19.420" v="112" actId="20577"/>
          <ac:spMkLst>
            <pc:docMk/>
            <pc:sldMk cId="109910500" sldId="944"/>
            <ac:spMk id="3" creationId="{1C7DB8C0-9140-4D37-A1DF-754BF0C619BF}"/>
          </ac:spMkLst>
        </pc:spChg>
      </pc:sldChg>
    </pc:docChg>
  </pc:docChgLst>
  <pc:docChgLst>
    <pc:chgData name="Samuel Aguirre" userId="S::saaguirre@wisc.edu::7b2ca0be-047d-475d-a536-4b15e3046826" providerId="AD" clId="Web-{E4BD8028-E6F7-462E-871C-589131879C21}"/>
    <pc:docChg chg="mod">
      <pc:chgData name="Samuel Aguirre" userId="S::saaguirre@wisc.edu::7b2ca0be-047d-475d-a536-4b15e3046826" providerId="AD" clId="Web-{E4BD8028-E6F7-462E-871C-589131879C21}" dt="2026-10-08T02:21:53.623"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1AE910-8E60-40CE-AED9-3B90D2C87CFB}"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F25CB-A2C9-4BFD-9571-15BCFB746B49}" type="slidenum">
              <a:rPr lang="en-US" smtClean="0"/>
              <a:t>‹#›</a:t>
            </a:fld>
            <a:endParaRPr lang="en-US"/>
          </a:p>
        </p:txBody>
      </p:sp>
    </p:spTree>
    <p:extLst>
      <p:ext uri="{BB962C8B-B14F-4D97-AF65-F5344CB8AC3E}">
        <p14:creationId xmlns:p14="http://schemas.microsoft.com/office/powerpoint/2010/main" val="1122362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AF62C10B-A240-4B33-B985-EC41DE8FD3E1}" type="datetime1">
              <a:rPr lang="en-US" smtClean="0"/>
              <a:t>10/13/2026</a:t>
            </a:fld>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8F1E103E-CDE0-48A0-BF49-2AE208C8DBE1}" type="slidenum">
              <a:rPr lang="en-US" smtClean="0"/>
              <a:t>15</a:t>
            </a:fld>
            <a:endParaRPr lang="en-US"/>
          </a:p>
        </p:txBody>
      </p:sp>
    </p:spTree>
    <p:extLst>
      <p:ext uri="{BB962C8B-B14F-4D97-AF65-F5344CB8AC3E}">
        <p14:creationId xmlns:p14="http://schemas.microsoft.com/office/powerpoint/2010/main" val="3235396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
          </p:nvPr>
        </p:nvSpPr>
        <p:spPr/>
        <p:txBody>
          <a:bodyPr/>
          <a:lstStyle/>
          <a:p>
            <a:fld id="{AF62C10B-A240-4B33-B985-EC41DE8FD3E1}" type="datetime1">
              <a:rPr lang="en-US" smtClean="0"/>
              <a:t>10/13/2026</a:t>
            </a:fld>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8F1E103E-CDE0-48A0-BF49-2AE208C8DBE1}" type="slidenum">
              <a:rPr lang="en-US" smtClean="0"/>
              <a:t>16</a:t>
            </a:fld>
            <a:endParaRPr lang="en-US"/>
          </a:p>
        </p:txBody>
      </p:sp>
    </p:spTree>
    <p:extLst>
      <p:ext uri="{BB962C8B-B14F-4D97-AF65-F5344CB8AC3E}">
        <p14:creationId xmlns:p14="http://schemas.microsoft.com/office/powerpoint/2010/main" val="1975488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AF62C10B-A240-4B33-B985-EC41DE8FD3E1}" type="datetime1">
              <a:rPr lang="en-US" smtClean="0"/>
              <a:t>10/13/2026</a:t>
            </a:fld>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8F1E103E-CDE0-48A0-BF49-2AE208C8DBE1}" type="slidenum">
              <a:rPr lang="en-US" smtClean="0"/>
              <a:t>17</a:t>
            </a:fld>
            <a:endParaRPr lang="en-US"/>
          </a:p>
        </p:txBody>
      </p:sp>
    </p:spTree>
    <p:extLst>
      <p:ext uri="{BB962C8B-B14F-4D97-AF65-F5344CB8AC3E}">
        <p14:creationId xmlns:p14="http://schemas.microsoft.com/office/powerpoint/2010/main" val="3582156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CF25CB-A2C9-4BFD-9571-15BCFB746B49}" type="slidenum">
              <a:rPr lang="en-US" smtClean="0"/>
              <a:t>19</a:t>
            </a:fld>
            <a:endParaRPr lang="en-US"/>
          </a:p>
        </p:txBody>
      </p:sp>
    </p:spTree>
    <p:extLst>
      <p:ext uri="{BB962C8B-B14F-4D97-AF65-F5344CB8AC3E}">
        <p14:creationId xmlns:p14="http://schemas.microsoft.com/office/powerpoint/2010/main" val="4278991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
          </p:nvPr>
        </p:nvSpPr>
        <p:spPr/>
        <p:txBody>
          <a:bodyPr/>
          <a:lstStyle/>
          <a:p>
            <a:fld id="{AF62C10B-A240-4B33-B985-EC41DE8FD3E1}" type="datetime1">
              <a:rPr lang="en-US" smtClean="0"/>
              <a:t>10/13/2026</a:t>
            </a:fld>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8F1E103E-CDE0-48A0-BF49-2AE208C8DBE1}" type="slidenum">
              <a:rPr lang="en-US" smtClean="0"/>
              <a:t>24</a:t>
            </a:fld>
            <a:endParaRPr lang="en-US"/>
          </a:p>
        </p:txBody>
      </p:sp>
    </p:spTree>
    <p:extLst>
      <p:ext uri="{BB962C8B-B14F-4D97-AF65-F5344CB8AC3E}">
        <p14:creationId xmlns:p14="http://schemas.microsoft.com/office/powerpoint/2010/main" val="314666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Date Placeholder 3"/>
          <p:cNvSpPr>
            <a:spLocks noGrp="1"/>
          </p:cNvSpPr>
          <p:nvPr>
            <p:ph type="dt" idx="1"/>
          </p:nvPr>
        </p:nvSpPr>
        <p:spPr/>
        <p:txBody>
          <a:bodyPr/>
          <a:lstStyle/>
          <a:p>
            <a:fld id="{AF62C10B-A240-4B33-B985-EC41DE8FD3E1}" type="datetime1">
              <a:rPr lang="en-US" smtClean="0"/>
              <a:t>10/13/2026</a:t>
            </a:fld>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8F1E103E-CDE0-48A0-BF49-2AE208C8DBE1}" type="slidenum">
              <a:rPr lang="en-US" smtClean="0"/>
              <a:t>25</a:t>
            </a:fld>
            <a:endParaRPr lang="en-US"/>
          </a:p>
        </p:txBody>
      </p:sp>
    </p:spTree>
    <p:extLst>
      <p:ext uri="{BB962C8B-B14F-4D97-AF65-F5344CB8AC3E}">
        <p14:creationId xmlns:p14="http://schemas.microsoft.com/office/powerpoint/2010/main" val="1061169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6069E-98A4-32F2-9929-819BAC7693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06FB96-28E1-0233-AF18-A4580BCC5F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851997-5102-4674-39A9-0CB437487BFC}"/>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5" name="Footer Placeholder 4">
            <a:extLst>
              <a:ext uri="{FF2B5EF4-FFF2-40B4-BE49-F238E27FC236}">
                <a16:creationId xmlns:a16="http://schemas.microsoft.com/office/drawing/2014/main" id="{D11B1AF1-22E4-3FA3-84CE-6A01E8D39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697696-260B-3108-5618-77385070FF2F}"/>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231119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7D565-C4E5-1CD1-1192-953E4C843C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13962-01AE-75AB-0DD2-A5FFF146B1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B00780-E2BD-2990-2D56-B08869651540}"/>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5" name="Footer Placeholder 4">
            <a:extLst>
              <a:ext uri="{FF2B5EF4-FFF2-40B4-BE49-F238E27FC236}">
                <a16:creationId xmlns:a16="http://schemas.microsoft.com/office/drawing/2014/main" id="{50A51161-0E73-F9AD-102F-5CA987FCA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7EC7BA-3491-8729-71C7-8AD624507DF6}"/>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1481849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C54E-9724-492E-E00D-1398189811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E491F6-2C38-83A0-A6A9-A1FEBEDCFD2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6C9A57-14AA-E658-28A8-8BE589D00690}"/>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5" name="Footer Placeholder 4">
            <a:extLst>
              <a:ext uri="{FF2B5EF4-FFF2-40B4-BE49-F238E27FC236}">
                <a16:creationId xmlns:a16="http://schemas.microsoft.com/office/drawing/2014/main" id="{6886CA8C-3E19-AEA7-E928-9B9203B1D0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F61E1-6A4B-C655-602C-C3E4BE1339FC}"/>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3909902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49570-2554-9D93-0A93-2028B11D0A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0544AD-3621-4806-2EE4-851C3C5907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483DAA-95D8-A107-B62E-1F36D4CB59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520109-2E3D-1D5D-8C1D-176B4BB633E6}"/>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6" name="Footer Placeholder 5">
            <a:extLst>
              <a:ext uri="{FF2B5EF4-FFF2-40B4-BE49-F238E27FC236}">
                <a16:creationId xmlns:a16="http://schemas.microsoft.com/office/drawing/2014/main" id="{E8C0BFF8-03F9-DE91-658E-6181B050B9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927EE1-638F-D79F-F37C-BECF3968F859}"/>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842133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5EF3-5464-3EEC-2E49-404155A651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134825E-915E-794F-C664-AE5D92CC0B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A24C46-7A64-6175-48C8-06615A4813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9AD0A9-FDC8-9E01-B0C6-60496D7543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148E89-98A5-DA04-EEC6-8B9E681CFC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D81CBA-9569-D15C-2643-EC98C234ECFE}"/>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8" name="Footer Placeholder 7">
            <a:extLst>
              <a:ext uri="{FF2B5EF4-FFF2-40B4-BE49-F238E27FC236}">
                <a16:creationId xmlns:a16="http://schemas.microsoft.com/office/drawing/2014/main" id="{F8A967CF-683B-8DB6-46D0-3E1BAD0B53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9BCFE1-87E0-F7D8-BAA6-732766F704D2}"/>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3991925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E9B58-0FB3-AFB1-CF40-6E716019FE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241B8B-A52E-8D12-C28C-F1E09277C78D}"/>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4" name="Footer Placeholder 3">
            <a:extLst>
              <a:ext uri="{FF2B5EF4-FFF2-40B4-BE49-F238E27FC236}">
                <a16:creationId xmlns:a16="http://schemas.microsoft.com/office/drawing/2014/main" id="{E90CE7B1-7EE8-BA25-8B93-879C0B29D1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48A2D4-80A2-E18F-2FA2-70C31DEC9D4E}"/>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2657082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B12B64-25CF-D0F2-2416-E13680CB1FE4}"/>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3" name="Footer Placeholder 2">
            <a:extLst>
              <a:ext uri="{FF2B5EF4-FFF2-40B4-BE49-F238E27FC236}">
                <a16:creationId xmlns:a16="http://schemas.microsoft.com/office/drawing/2014/main" id="{B85BBAB6-8626-14F8-5EF4-369F79066C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37A7FE-EE0C-68CD-8B36-4193766BC445}"/>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4289905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9550-F108-05DF-DBAB-8A1B3202FF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F9C859-FAC9-790C-6B9C-8A2F5F76B0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19CF0D-AD9B-2683-A2CC-E0DBF7EDD1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C29FD9-BBFB-C60D-1CCE-53A07E092E9D}"/>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6" name="Footer Placeholder 5">
            <a:extLst>
              <a:ext uri="{FF2B5EF4-FFF2-40B4-BE49-F238E27FC236}">
                <a16:creationId xmlns:a16="http://schemas.microsoft.com/office/drawing/2014/main" id="{87104BF8-C0F1-370F-BBEE-8A19B54A34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46AB98-9985-6EC3-1A16-787513985A2C}"/>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3350131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06123-29B6-B3AF-6997-99A4DE37F1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08992B-9A45-44F2-5D84-CC2DD53BBDD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1B2DA1-E2A1-D896-3388-C9E8D9EFD2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187F8D-D86D-FEF9-B2A9-4E66E6CFE97F}"/>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6" name="Footer Placeholder 5">
            <a:extLst>
              <a:ext uri="{FF2B5EF4-FFF2-40B4-BE49-F238E27FC236}">
                <a16:creationId xmlns:a16="http://schemas.microsoft.com/office/drawing/2014/main" id="{14649CC5-84AA-5237-ECBD-54E0DF0A33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5C359-CE52-74B6-63F6-F82352B04CB5}"/>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3306585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E13AE-351D-A4D7-5165-25F1DA1107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697DDD-5457-6073-A76E-FE783270A3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C2FF88-E340-00E5-E68A-A292053E242E}"/>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5" name="Footer Placeholder 4">
            <a:extLst>
              <a:ext uri="{FF2B5EF4-FFF2-40B4-BE49-F238E27FC236}">
                <a16:creationId xmlns:a16="http://schemas.microsoft.com/office/drawing/2014/main" id="{6D26C3D8-3EB1-B6A7-1BD5-6292D065F5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B79995-0F65-7023-DF41-3078C1BF4B13}"/>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122127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196BDC-DD6A-A9FE-E24F-2F675F5B5A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2222A8-F7A5-BB7E-73C5-15739B0196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6C3D43-99FA-1CCE-B885-D146C9BD624A}"/>
              </a:ext>
            </a:extLst>
          </p:cNvPr>
          <p:cNvSpPr>
            <a:spLocks noGrp="1"/>
          </p:cNvSpPr>
          <p:nvPr>
            <p:ph type="dt" sz="half" idx="10"/>
          </p:nvPr>
        </p:nvSpPr>
        <p:spPr/>
        <p:txBody>
          <a:bodyPr/>
          <a:lstStyle/>
          <a:p>
            <a:fld id="{070D4457-DA41-40FB-A17A-C4A842DAF15B}" type="datetimeFigureOut">
              <a:rPr lang="en-US" smtClean="0"/>
              <a:t>10/13/2026</a:t>
            </a:fld>
            <a:endParaRPr lang="en-US"/>
          </a:p>
        </p:txBody>
      </p:sp>
      <p:sp>
        <p:nvSpPr>
          <p:cNvPr id="5" name="Footer Placeholder 4">
            <a:extLst>
              <a:ext uri="{FF2B5EF4-FFF2-40B4-BE49-F238E27FC236}">
                <a16:creationId xmlns:a16="http://schemas.microsoft.com/office/drawing/2014/main" id="{B404CCF2-7984-977C-534B-647CF74635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EB4F2-96A8-B26D-2E34-15502B1B5410}"/>
              </a:ext>
            </a:extLst>
          </p:cNvPr>
          <p:cNvSpPr>
            <a:spLocks noGrp="1"/>
          </p:cNvSpPr>
          <p:nvPr>
            <p:ph type="sldNum" sz="quarter" idx="12"/>
          </p:nvPr>
        </p:nvSpPr>
        <p:spPr/>
        <p:txBody>
          <a:bodyPr/>
          <a:lstStyle/>
          <a:p>
            <a:fld id="{309401ED-E4D7-4D63-9E77-2F58EBEF1121}" type="slidenum">
              <a:rPr lang="en-US" smtClean="0"/>
              <a:t>‹#›</a:t>
            </a:fld>
            <a:endParaRPr lang="en-US"/>
          </a:p>
        </p:txBody>
      </p:sp>
    </p:spTree>
    <p:extLst>
      <p:ext uri="{BB962C8B-B14F-4D97-AF65-F5344CB8AC3E}">
        <p14:creationId xmlns:p14="http://schemas.microsoft.com/office/powerpoint/2010/main" val="2253802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A2214-413A-DCC1-F67D-74D62B8F83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526E6481-C82B-171A-1D46-38DCA0EDF4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Picture Placeholder 8">
            <a:extLst>
              <a:ext uri="{FF2B5EF4-FFF2-40B4-BE49-F238E27FC236}">
                <a16:creationId xmlns:a16="http://schemas.microsoft.com/office/drawing/2014/main" id="{E2CB7779-5290-8E57-B677-803F1600B895}"/>
              </a:ext>
            </a:extLst>
          </p:cNvPr>
          <p:cNvSpPr>
            <a:spLocks noGrp="1"/>
          </p:cNvSpPr>
          <p:nvPr>
            <p:ph type="pic" sz="quarter" idx="13"/>
          </p:nvPr>
        </p:nvSpPr>
        <p:spPr>
          <a:xfrm>
            <a:off x="5340183" y="1007268"/>
            <a:ext cx="6149975" cy="4843463"/>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1568818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2C910-F3E6-3AA2-00A9-5961856004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77F508-595A-3A7C-074C-2CDBFB8932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42731D-083C-5BB0-15EE-2335F770BB21}"/>
              </a:ext>
            </a:extLst>
          </p:cNvPr>
          <p:cNvSpPr>
            <a:spLocks noGrp="1"/>
          </p:cNvSpPr>
          <p:nvPr>
            <p:ph type="dt" sz="half" idx="10"/>
          </p:nvPr>
        </p:nvSpPr>
        <p:spPr>
          <a:xfrm>
            <a:off x="838200" y="6356350"/>
            <a:ext cx="2743200" cy="365125"/>
          </a:xfrm>
          <a:prstGeom prst="rect">
            <a:avLst/>
          </a:prstGeom>
        </p:spPr>
        <p:txBody>
          <a:bodyPr/>
          <a:lstStyle/>
          <a:p>
            <a:fld id="{95F324AC-6FF5-447A-91A7-4BA0E6D16382}" type="datetimeFigureOut">
              <a:rPr lang="en-US" smtClean="0"/>
              <a:t>10/13/2026</a:t>
            </a:fld>
            <a:endParaRPr lang="en-US"/>
          </a:p>
        </p:txBody>
      </p:sp>
      <p:sp>
        <p:nvSpPr>
          <p:cNvPr id="5" name="Footer Placeholder 4">
            <a:extLst>
              <a:ext uri="{FF2B5EF4-FFF2-40B4-BE49-F238E27FC236}">
                <a16:creationId xmlns:a16="http://schemas.microsoft.com/office/drawing/2014/main" id="{3BF51D01-F003-D3AA-3700-9A08FE1E9C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6F9B04-D18D-E26C-0ED8-13E600CFBD04}"/>
              </a:ext>
            </a:extLst>
          </p:cNvPr>
          <p:cNvSpPr>
            <a:spLocks noGrp="1"/>
          </p:cNvSpPr>
          <p:nvPr>
            <p:ph type="sldNum" sz="quarter" idx="12"/>
          </p:nvPr>
        </p:nvSpPr>
        <p:spPr>
          <a:xfrm>
            <a:off x="8610600" y="6356350"/>
            <a:ext cx="2743200" cy="365125"/>
          </a:xfrm>
          <a:prstGeom prst="rect">
            <a:avLst/>
          </a:prstGeom>
        </p:spPr>
        <p:txBody>
          <a:bodyPr/>
          <a:lstStyle/>
          <a:p>
            <a:fld id="{31B471A9-0206-42DA-99C7-40340E474570}" type="slidenum">
              <a:rPr lang="en-US" smtClean="0"/>
              <a:t>‹#›</a:t>
            </a:fld>
            <a:endParaRPr lang="en-US"/>
          </a:p>
        </p:txBody>
      </p:sp>
    </p:spTree>
    <p:extLst>
      <p:ext uri="{BB962C8B-B14F-4D97-AF65-F5344CB8AC3E}">
        <p14:creationId xmlns:p14="http://schemas.microsoft.com/office/powerpoint/2010/main" val="3621859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16F27-12A6-ABE4-0B61-F26E747FBFDB}"/>
              </a:ext>
            </a:extLst>
          </p:cNvPr>
          <p:cNvSpPr>
            <a:spLocks noGrp="1"/>
          </p:cNvSpPr>
          <p:nvPr>
            <p:ph type="ctrTitle"/>
          </p:nvPr>
        </p:nvSpPr>
        <p:spPr>
          <a:xfrm>
            <a:off x="1524000" y="2409091"/>
            <a:ext cx="9144000" cy="205154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4C259B0-7E20-275E-E194-E71808A48911}"/>
              </a:ext>
            </a:extLst>
          </p:cNvPr>
          <p:cNvSpPr>
            <a:spLocks noGrp="1"/>
          </p:cNvSpPr>
          <p:nvPr>
            <p:ph type="subTitle" idx="1"/>
          </p:nvPr>
        </p:nvSpPr>
        <p:spPr>
          <a:xfrm>
            <a:off x="1524000" y="4636476"/>
            <a:ext cx="9144000" cy="62132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E5E57CB-52B6-3EBB-7A3E-67C9A230F6A8}"/>
              </a:ext>
            </a:extLst>
          </p:cNvPr>
          <p:cNvSpPr>
            <a:spLocks noGrp="1"/>
          </p:cNvSpPr>
          <p:nvPr>
            <p:ph type="dt" sz="half" idx="10"/>
          </p:nvPr>
        </p:nvSpPr>
        <p:spPr>
          <a:xfrm>
            <a:off x="838200" y="6356350"/>
            <a:ext cx="2743200" cy="365125"/>
          </a:xfrm>
          <a:prstGeom prst="rect">
            <a:avLst/>
          </a:prstGeom>
        </p:spPr>
        <p:txBody>
          <a:bodyPr/>
          <a:lstStyle/>
          <a:p>
            <a:fld id="{95F324AC-6FF5-447A-91A7-4BA0E6D16382}" type="datetimeFigureOut">
              <a:rPr lang="en-US" smtClean="0"/>
              <a:t>10/13/2026</a:t>
            </a:fld>
            <a:endParaRPr lang="en-US"/>
          </a:p>
        </p:txBody>
      </p:sp>
      <p:sp>
        <p:nvSpPr>
          <p:cNvPr id="5" name="Footer Placeholder 4">
            <a:extLst>
              <a:ext uri="{FF2B5EF4-FFF2-40B4-BE49-F238E27FC236}">
                <a16:creationId xmlns:a16="http://schemas.microsoft.com/office/drawing/2014/main" id="{6B9FF695-8D19-FE78-4C63-2EB2EA8B739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801A154-35D1-690C-6EB2-E7940C863595}"/>
              </a:ext>
            </a:extLst>
          </p:cNvPr>
          <p:cNvSpPr>
            <a:spLocks noGrp="1"/>
          </p:cNvSpPr>
          <p:nvPr>
            <p:ph type="sldNum" sz="quarter" idx="12"/>
          </p:nvPr>
        </p:nvSpPr>
        <p:spPr>
          <a:xfrm>
            <a:off x="8610600" y="6356350"/>
            <a:ext cx="2743200" cy="365125"/>
          </a:xfrm>
          <a:prstGeom prst="rect">
            <a:avLst/>
          </a:prstGeom>
        </p:spPr>
        <p:txBody>
          <a:bodyPr/>
          <a:lstStyle/>
          <a:p>
            <a:fld id="{31B471A9-0206-42DA-99C7-40340E474570}" type="slidenum">
              <a:rPr lang="en-US" smtClean="0"/>
              <a:t>‹#›</a:t>
            </a:fld>
            <a:endParaRPr lang="en-US"/>
          </a:p>
        </p:txBody>
      </p:sp>
      <p:pic>
        <p:nvPicPr>
          <p:cNvPr id="7" name="Picture 6">
            <a:extLst>
              <a:ext uri="{FF2B5EF4-FFF2-40B4-BE49-F238E27FC236}">
                <a16:creationId xmlns:a16="http://schemas.microsoft.com/office/drawing/2014/main" id="{1A1239ED-C2FA-5E50-D3A8-96CEC7B41A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9667" y="656534"/>
            <a:ext cx="4992665" cy="1583321"/>
          </a:xfrm>
          <a:prstGeom prst="rect">
            <a:avLst/>
          </a:prstGeom>
        </p:spPr>
      </p:pic>
    </p:spTree>
    <p:extLst>
      <p:ext uri="{BB962C8B-B14F-4D97-AF65-F5344CB8AC3E}">
        <p14:creationId xmlns:p14="http://schemas.microsoft.com/office/powerpoint/2010/main" val="1619476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AB73B7-9562-D5C3-F654-A81BA3CE9C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ED2151-F877-90D7-E11C-1275BCF949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AABEB4-C59B-0B98-59B5-AE675BC470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0D4457-DA41-40FB-A17A-C4A842DAF15B}" type="datetimeFigureOut">
              <a:rPr lang="en-US" smtClean="0"/>
              <a:t>10/13/2026</a:t>
            </a:fld>
            <a:endParaRPr lang="en-US"/>
          </a:p>
        </p:txBody>
      </p:sp>
      <p:sp>
        <p:nvSpPr>
          <p:cNvPr id="5" name="Footer Placeholder 4">
            <a:extLst>
              <a:ext uri="{FF2B5EF4-FFF2-40B4-BE49-F238E27FC236}">
                <a16:creationId xmlns:a16="http://schemas.microsoft.com/office/drawing/2014/main" id="{307EB1F6-92F5-466F-59B0-0F5C954501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437F8CF-D074-7614-FE50-42FBB66519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09401ED-E4D7-4D63-9E77-2F58EBEF1121}" type="slidenum">
              <a:rPr lang="en-US" smtClean="0"/>
              <a:t>‹#›</a:t>
            </a:fld>
            <a:endParaRPr lang="en-US"/>
          </a:p>
        </p:txBody>
      </p:sp>
    </p:spTree>
    <p:extLst>
      <p:ext uri="{BB962C8B-B14F-4D97-AF65-F5344CB8AC3E}">
        <p14:creationId xmlns:p14="http://schemas.microsoft.com/office/powerpoint/2010/main" val="1839486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890A7E-DF7D-B47E-4BF5-C319C0B6A878}"/>
              </a:ext>
            </a:extLst>
          </p:cNvPr>
          <p:cNvSpPr>
            <a:spLocks noGrp="1"/>
          </p:cNvSpPr>
          <p:nvPr>
            <p:ph type="title"/>
          </p:nvPr>
        </p:nvSpPr>
        <p:spPr>
          <a:xfrm>
            <a:off x="457199" y="457200"/>
            <a:ext cx="11329262" cy="914400"/>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CE75B634-270E-4689-F747-BF7B8F7C5936}"/>
              </a:ext>
            </a:extLst>
          </p:cNvPr>
          <p:cNvSpPr>
            <a:spLocks noGrp="1"/>
          </p:cNvSpPr>
          <p:nvPr>
            <p:ph type="body" idx="1"/>
          </p:nvPr>
        </p:nvSpPr>
        <p:spPr>
          <a:xfrm>
            <a:off x="457199" y="1371600"/>
            <a:ext cx="11329262" cy="4351338"/>
          </a:xfrm>
          <a:prstGeom prst="rect">
            <a:avLst/>
          </a:prstGeom>
        </p:spPr>
        <p:txBody>
          <a:bodyPr vert="horz" lIns="91440" tIns="182880" rIns="91440"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3078D5B3-BB10-02CA-93A0-3FE9135F4A19}"/>
              </a:ext>
              <a:ext uri="{C183D7F6-B498-43B3-948B-1728B52AA6E4}">
                <adec:decorative xmlns:adec="http://schemas.microsoft.com/office/drawing/2017/decorative" val="1"/>
              </a:ext>
            </a:extLst>
          </p:cNvPr>
          <p:cNvSpPr>
            <a:spLocks noGrp="1"/>
          </p:cNvSpPr>
          <p:nvPr>
            <p:ph type="ftr" sz="quarter" idx="3"/>
          </p:nvPr>
        </p:nvSpPr>
        <p:spPr>
          <a:xfrm>
            <a:off x="3497179" y="6438238"/>
            <a:ext cx="5350042" cy="365125"/>
          </a:xfrm>
          <a:prstGeom prst="rect">
            <a:avLst/>
          </a:prstGeom>
        </p:spPr>
        <p:txBody>
          <a:bodyPr vert="horz" lIns="91440" tIns="45720" rIns="91440" bIns="45720" rtlCol="0" anchor="ctr"/>
          <a:lstStyle>
            <a:lvl1pPr algn="ctr">
              <a:defRPr sz="1200">
                <a:solidFill>
                  <a:schemeClr val="bg1">
                    <a:lumMod val="50000"/>
                  </a:schemeClr>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402466180"/>
      </p:ext>
    </p:extLst>
  </p:cSld>
  <p:clrMap bg1="lt1" tx1="dk1" bg2="lt2" tx2="dk2" accent1="accent1" accent2="accent2" accent3="accent3" accent4="accent4" accent5="accent5" accent6="accent6" hlink="hlink" folHlink="folHlink"/>
  <p:sldLayoutIdLst>
    <p:sldLayoutId id="2147483663" r:id="rId1"/>
    <p:sldLayoutId id="2147483664" r:id="rId2"/>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FA61D-A42D-0F6D-66F8-829A4D1D36FC}"/>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How to use this toolkit</a:t>
            </a:r>
          </a:p>
        </p:txBody>
      </p:sp>
      <p:sp>
        <p:nvSpPr>
          <p:cNvPr id="3" name="Content Placeholder 2">
            <a:extLst>
              <a:ext uri="{FF2B5EF4-FFF2-40B4-BE49-F238E27FC236}">
                <a16:creationId xmlns:a16="http://schemas.microsoft.com/office/drawing/2014/main" id="{312107BF-692A-0518-65DF-5F23972C5B14}"/>
              </a:ext>
            </a:extLst>
          </p:cNvPr>
          <p:cNvSpPr>
            <a:spLocks noGrp="1"/>
          </p:cNvSpPr>
          <p:nvPr>
            <p:ph idx="1"/>
          </p:nvPr>
        </p:nvSpPr>
        <p:spPr/>
        <p:txBody>
          <a:bodyPr vert="horz" lIns="91440" tIns="45720" rIns="91440" bIns="45720" rtlCol="0" anchor="t">
            <a:normAutofit/>
          </a:bodyPr>
          <a:lstStyle/>
          <a:p>
            <a:pPr marL="0" indent="0" fontAlgn="base">
              <a:buNone/>
            </a:pPr>
            <a:r>
              <a:rPr lang="en-US" sz="2800" dirty="0">
                <a:latin typeface="Arial" panose="020B0604020202020204" pitchFamily="34" charset="0"/>
                <a:cs typeface="Arial" panose="020B0604020202020204" pitchFamily="34" charset="0"/>
              </a:rPr>
              <a:t>This toolkit helps educators share important information and resources with colleagues during staff meetings, professional learning communities, and other professional development opportunities. </a:t>
            </a:r>
          </a:p>
          <a:p>
            <a:pPr marL="0" indent="0" fontAlgn="base">
              <a:spcBef>
                <a:spcPts val="2400"/>
              </a:spcBef>
              <a:buNone/>
            </a:pPr>
            <a:r>
              <a:rPr lang="en-US" sz="2800" dirty="0">
                <a:latin typeface="Arial" panose="020B0604020202020204" pitchFamily="34" charset="0"/>
                <a:cs typeface="Arial" panose="020B0604020202020204" pitchFamily="34" charset="0"/>
              </a:rPr>
              <a:t>Educators may share, adapt, and reproduce these materials for noncommercial educational purposes. These materials may not be used for commercial purposes or incorporated into fee-based training, consulting, or other activities. </a:t>
            </a:r>
          </a:p>
        </p:txBody>
      </p:sp>
    </p:spTree>
    <p:extLst>
      <p:ext uri="{BB962C8B-B14F-4D97-AF65-F5344CB8AC3E}">
        <p14:creationId xmlns:p14="http://schemas.microsoft.com/office/powerpoint/2010/main" val="1621797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4A04C-6ECC-D30E-CBCD-5A3D6F92E308}"/>
              </a:ext>
            </a:extLst>
          </p:cNvPr>
          <p:cNvSpPr>
            <a:spLocks noGrp="1"/>
          </p:cNvSpPr>
          <p:nvPr>
            <p:ph type="ctrTitle"/>
          </p:nvPr>
        </p:nvSpPr>
        <p:spPr>
          <a:xfrm>
            <a:off x="873318" y="2641068"/>
            <a:ext cx="10445363" cy="1841157"/>
          </a:xfrm>
        </p:spPr>
        <p:txBody>
          <a:bodyPr>
            <a:normAutofit fontScale="90000"/>
          </a:bodyPr>
          <a:lstStyle/>
          <a:p>
            <a:r>
              <a:rPr lang="en-US" dirty="0"/>
              <a:t>Understanding WIDA ACCESS Standard Setting 2026​</a:t>
            </a:r>
            <a:endParaRPr lang="en-US"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500D1553-B752-06D8-E9BA-7E5CB5630677}"/>
              </a:ext>
            </a:extLst>
          </p:cNvPr>
          <p:cNvSpPr>
            <a:spLocks noGrp="1"/>
          </p:cNvSpPr>
          <p:nvPr>
            <p:ph type="subTitle" idx="1"/>
          </p:nvPr>
        </p:nvSpPr>
        <p:spPr>
          <a:xfrm>
            <a:off x="1524000" y="4567754"/>
            <a:ext cx="9144000" cy="864973"/>
          </a:xfrm>
        </p:spPr>
        <p:txBody>
          <a:bodyPr/>
          <a:lstStyle/>
          <a:p>
            <a:r>
              <a:rPr lang="en-US" dirty="0"/>
              <a:t>An educator powered process​</a:t>
            </a:r>
          </a:p>
          <a:p>
            <a:endParaRPr lang="en-US" dirty="0"/>
          </a:p>
        </p:txBody>
      </p:sp>
    </p:spTree>
    <p:extLst>
      <p:ext uri="{BB962C8B-B14F-4D97-AF65-F5344CB8AC3E}">
        <p14:creationId xmlns:p14="http://schemas.microsoft.com/office/powerpoint/2010/main" val="3579869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6CA36-0476-D863-71B4-D64C3D3CF6FC}"/>
              </a:ext>
            </a:extLst>
          </p:cNvPr>
          <p:cNvSpPr>
            <a:spLocks noGrp="1"/>
          </p:cNvSpPr>
          <p:nvPr>
            <p:ph type="title"/>
          </p:nvPr>
        </p:nvSpPr>
        <p:spPr>
          <a:xfrm>
            <a:off x="831850" y="1709738"/>
            <a:ext cx="10515600" cy="1963765"/>
          </a:xfrm>
        </p:spPr>
        <p:txBody>
          <a:bodyPr/>
          <a:lstStyle/>
          <a:p>
            <a:pPr algn="ctr"/>
            <a:r>
              <a:rPr lang="en-US" b="1" dirty="0">
                <a:latin typeface="Arial" panose="020B0604020202020204" pitchFamily="34" charset="0"/>
                <a:cs typeface="Arial" panose="020B0604020202020204" pitchFamily="34" charset="0"/>
              </a:rPr>
              <a:t>Before we talk about </a:t>
            </a:r>
            <a:r>
              <a:rPr lang="en-US" dirty="0">
                <a:latin typeface="Arial" panose="020B0604020202020204" pitchFamily="34" charset="0"/>
                <a:cs typeface="Arial" panose="020B0604020202020204" pitchFamily="34" charset="0"/>
              </a:rPr>
              <a:t>​</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standard setting…</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61839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9E5F0-AC05-417E-29D6-A4A2A31CBE89}"/>
              </a:ext>
            </a:extLst>
          </p:cNvPr>
          <p:cNvSpPr>
            <a:spLocks noGrp="1"/>
          </p:cNvSpPr>
          <p:nvPr>
            <p:ph type="title"/>
          </p:nvPr>
        </p:nvSpPr>
        <p:spPr>
          <a:xfrm>
            <a:off x="571500" y="604837"/>
            <a:ext cx="4171950" cy="1325563"/>
          </a:xfrm>
        </p:spPr>
        <p:txBody>
          <a:bodyPr/>
          <a:lstStyle/>
          <a:p>
            <a:r>
              <a:rPr lang="en-US" b="1" dirty="0">
                <a:latin typeface="Arial" panose="020B0604020202020204" pitchFamily="34" charset="0"/>
                <a:cs typeface="Arial" panose="020B0604020202020204" pitchFamily="34" charset="0"/>
              </a:rPr>
              <a:t>What is WIDA?</a:t>
            </a:r>
          </a:p>
        </p:txBody>
      </p:sp>
      <p:sp>
        <p:nvSpPr>
          <p:cNvPr id="3" name="Content Placeholder 2">
            <a:extLst>
              <a:ext uri="{FF2B5EF4-FFF2-40B4-BE49-F238E27FC236}">
                <a16:creationId xmlns:a16="http://schemas.microsoft.com/office/drawing/2014/main" id="{4BAA921E-EE4F-9F89-0F9D-5BD4B1C3E532}"/>
              </a:ext>
            </a:extLst>
          </p:cNvPr>
          <p:cNvSpPr>
            <a:spLocks noGrp="1"/>
          </p:cNvSpPr>
          <p:nvPr>
            <p:ph idx="1"/>
          </p:nvPr>
        </p:nvSpPr>
        <p:spPr>
          <a:xfrm>
            <a:off x="571500" y="1806575"/>
            <a:ext cx="4663240" cy="4351338"/>
          </a:xfrm>
        </p:spPr>
        <p:txBody>
          <a:bodyPr>
            <a:normAutofit/>
          </a:bodyPr>
          <a:lstStyle/>
          <a:p>
            <a:pPr marL="0" indent="0">
              <a:buNone/>
            </a:pPr>
            <a:r>
              <a:rPr lang="en-US" sz="3200" dirty="0">
                <a:latin typeface="Arial" panose="020B0604020202020204" pitchFamily="34" charset="0"/>
                <a:cs typeface="Arial" panose="020B0604020202020204" pitchFamily="34" charset="0"/>
              </a:rPr>
              <a:t>WIDA provides a trusted, comprehensive approach to supporting, teaching, and assessing multilingual learners.</a:t>
            </a:r>
          </a:p>
          <a:p>
            <a:pPr marL="0" indent="0">
              <a:buNone/>
            </a:pPr>
            <a:endParaRPr lang="en-US" dirty="0">
              <a:latin typeface="Arial" panose="020B0604020202020204" pitchFamily="34" charset="0"/>
              <a:cs typeface="Arial" panose="020B0604020202020204" pitchFamily="34" charset="0"/>
            </a:endParaRPr>
          </a:p>
        </p:txBody>
      </p:sp>
      <p:pic>
        <p:nvPicPr>
          <p:cNvPr id="5" name="Picture 4" descr="The WIDA wheel showing standards for multilingual learning.">
            <a:extLst>
              <a:ext uri="{FF2B5EF4-FFF2-40B4-BE49-F238E27FC236}">
                <a16:creationId xmlns:a16="http://schemas.microsoft.com/office/drawing/2014/main" id="{6F29A835-5BA9-717A-DEDD-7B8EED4EE4E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09737" y="793584"/>
            <a:ext cx="5721516" cy="5721516"/>
          </a:xfrm>
          <a:prstGeom prst="rect">
            <a:avLst/>
          </a:prstGeom>
        </p:spPr>
      </p:pic>
    </p:spTree>
    <p:extLst>
      <p:ext uri="{BB962C8B-B14F-4D97-AF65-F5344CB8AC3E}">
        <p14:creationId xmlns:p14="http://schemas.microsoft.com/office/powerpoint/2010/main" val="135968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EDBE0-55F2-3038-C9E2-98FA4B659E98}"/>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WIDA creates</a:t>
            </a:r>
          </a:p>
        </p:txBody>
      </p:sp>
      <p:sp>
        <p:nvSpPr>
          <p:cNvPr id="7" name="Freeform: Shape 6">
            <a:extLst>
              <a:ext uri="{FF2B5EF4-FFF2-40B4-BE49-F238E27FC236}">
                <a16:creationId xmlns:a16="http://schemas.microsoft.com/office/drawing/2014/main" id="{300C759E-E66A-BC58-D23B-B8E7A6991900}"/>
              </a:ext>
            </a:extLst>
          </p:cNvPr>
          <p:cNvSpPr/>
          <p:nvPr/>
        </p:nvSpPr>
        <p:spPr>
          <a:xfrm>
            <a:off x="838200" y="2026119"/>
            <a:ext cx="3286125" cy="1971675"/>
          </a:xfrm>
          <a:custGeom>
            <a:avLst/>
            <a:gdLst>
              <a:gd name="csX0" fmla="*/ 0 w 3286125"/>
              <a:gd name="csY0" fmla="*/ 0 h 1971675"/>
              <a:gd name="csX1" fmla="*/ 3286125 w 3286125"/>
              <a:gd name="csY1" fmla="*/ 0 h 1971675"/>
              <a:gd name="csX2" fmla="*/ 3286125 w 3286125"/>
              <a:gd name="csY2" fmla="*/ 1971675 h 1971675"/>
              <a:gd name="csX3" fmla="*/ 0 w 3286125"/>
              <a:gd name="csY3" fmla="*/ 1971675 h 1971675"/>
              <a:gd name="csX4" fmla="*/ 0 w 3286125"/>
              <a:gd name="csY4" fmla="*/ 0 h 1971675"/>
            </a:gdLst>
            <a:ahLst/>
            <a:cxnLst>
              <a:cxn ang="0">
                <a:pos x="csX0" y="csY0"/>
              </a:cxn>
              <a:cxn ang="0">
                <a:pos x="csX1" y="csY1"/>
              </a:cxn>
              <a:cxn ang="0">
                <a:pos x="csX2" y="csY2"/>
              </a:cxn>
              <a:cxn ang="0">
                <a:pos x="csX3" y="csY3"/>
              </a:cxn>
              <a:cxn ang="0">
                <a:pos x="csX4" y="csY4"/>
              </a:cxn>
            </a:cxnLst>
            <a:rect l="l" t="t" r="r" b="b"/>
            <a:pathLst>
              <a:path w="3286125" h="1971675">
                <a:moveTo>
                  <a:pt x="0" y="0"/>
                </a:moveTo>
                <a:lnTo>
                  <a:pt x="3286125" y="0"/>
                </a:lnTo>
                <a:lnTo>
                  <a:pt x="3286125" y="1971675"/>
                </a:lnTo>
                <a:lnTo>
                  <a:pt x="0" y="1971675"/>
                </a:lnTo>
                <a:lnTo>
                  <a:pt x="0" y="0"/>
                </a:lnTo>
                <a:close/>
              </a:path>
            </a:pathLst>
          </a:custGeom>
          <a:ln w="38100"/>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Language development standards frameworks (English and Spanish)</a:t>
            </a:r>
          </a:p>
        </p:txBody>
      </p:sp>
      <p:sp>
        <p:nvSpPr>
          <p:cNvPr id="8" name="Freeform: Shape 7">
            <a:extLst>
              <a:ext uri="{FF2B5EF4-FFF2-40B4-BE49-F238E27FC236}">
                <a16:creationId xmlns:a16="http://schemas.microsoft.com/office/drawing/2014/main" id="{CE5BDDF9-0D2C-DEA6-0D5D-A89B130997D0}"/>
              </a:ext>
            </a:extLst>
          </p:cNvPr>
          <p:cNvSpPr/>
          <p:nvPr/>
        </p:nvSpPr>
        <p:spPr>
          <a:xfrm>
            <a:off x="4452937" y="2026119"/>
            <a:ext cx="3286125" cy="1971675"/>
          </a:xfrm>
          <a:custGeom>
            <a:avLst/>
            <a:gdLst>
              <a:gd name="csX0" fmla="*/ 0 w 3286125"/>
              <a:gd name="csY0" fmla="*/ 0 h 1971675"/>
              <a:gd name="csX1" fmla="*/ 3286125 w 3286125"/>
              <a:gd name="csY1" fmla="*/ 0 h 1971675"/>
              <a:gd name="csX2" fmla="*/ 3286125 w 3286125"/>
              <a:gd name="csY2" fmla="*/ 1971675 h 1971675"/>
              <a:gd name="csX3" fmla="*/ 0 w 3286125"/>
              <a:gd name="csY3" fmla="*/ 1971675 h 1971675"/>
              <a:gd name="csX4" fmla="*/ 0 w 3286125"/>
              <a:gd name="csY4" fmla="*/ 0 h 1971675"/>
            </a:gdLst>
            <a:ahLst/>
            <a:cxnLst>
              <a:cxn ang="0">
                <a:pos x="csX0" y="csY0"/>
              </a:cxn>
              <a:cxn ang="0">
                <a:pos x="csX1" y="csY1"/>
              </a:cxn>
              <a:cxn ang="0">
                <a:pos x="csX2" y="csY2"/>
              </a:cxn>
              <a:cxn ang="0">
                <a:pos x="csX3" y="csY3"/>
              </a:cxn>
              <a:cxn ang="0">
                <a:pos x="csX4" y="csY4"/>
              </a:cxn>
            </a:cxnLst>
            <a:rect l="l" t="t" r="r" b="b"/>
            <a:pathLst>
              <a:path w="3286125" h="1971675">
                <a:moveTo>
                  <a:pt x="0" y="0"/>
                </a:moveTo>
                <a:lnTo>
                  <a:pt x="3286125" y="0"/>
                </a:lnTo>
                <a:lnTo>
                  <a:pt x="3286125" y="1971675"/>
                </a:lnTo>
                <a:lnTo>
                  <a:pt x="0" y="1971675"/>
                </a:lnTo>
                <a:lnTo>
                  <a:pt x="0" y="0"/>
                </a:lnTo>
                <a:close/>
              </a:path>
            </a:pathLst>
          </a:custGeom>
          <a:ln w="38100"/>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English language proficiency assessments </a:t>
            </a:r>
          </a:p>
          <a:p>
            <a:pPr marL="0" lvl="0" indent="0" algn="ctr"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(WIDA ACCESS, WIDA Screener, WIDA MODEL)</a:t>
            </a:r>
          </a:p>
        </p:txBody>
      </p:sp>
      <p:sp>
        <p:nvSpPr>
          <p:cNvPr id="9" name="Freeform: Shape 8">
            <a:extLst>
              <a:ext uri="{FF2B5EF4-FFF2-40B4-BE49-F238E27FC236}">
                <a16:creationId xmlns:a16="http://schemas.microsoft.com/office/drawing/2014/main" id="{5B5AC307-21AA-DA9E-8BD9-5E6834F9147A}"/>
              </a:ext>
            </a:extLst>
          </p:cNvPr>
          <p:cNvSpPr/>
          <p:nvPr/>
        </p:nvSpPr>
        <p:spPr>
          <a:xfrm>
            <a:off x="8067675" y="2026119"/>
            <a:ext cx="3286125" cy="1971675"/>
          </a:xfrm>
          <a:custGeom>
            <a:avLst/>
            <a:gdLst>
              <a:gd name="csX0" fmla="*/ 0 w 3286125"/>
              <a:gd name="csY0" fmla="*/ 0 h 1971675"/>
              <a:gd name="csX1" fmla="*/ 3286125 w 3286125"/>
              <a:gd name="csY1" fmla="*/ 0 h 1971675"/>
              <a:gd name="csX2" fmla="*/ 3286125 w 3286125"/>
              <a:gd name="csY2" fmla="*/ 1971675 h 1971675"/>
              <a:gd name="csX3" fmla="*/ 0 w 3286125"/>
              <a:gd name="csY3" fmla="*/ 1971675 h 1971675"/>
              <a:gd name="csX4" fmla="*/ 0 w 3286125"/>
              <a:gd name="csY4" fmla="*/ 0 h 1971675"/>
            </a:gdLst>
            <a:ahLst/>
            <a:cxnLst>
              <a:cxn ang="0">
                <a:pos x="csX0" y="csY0"/>
              </a:cxn>
              <a:cxn ang="0">
                <a:pos x="csX1" y="csY1"/>
              </a:cxn>
              <a:cxn ang="0">
                <a:pos x="csX2" y="csY2"/>
              </a:cxn>
              <a:cxn ang="0">
                <a:pos x="csX3" y="csY3"/>
              </a:cxn>
              <a:cxn ang="0">
                <a:pos x="csX4" y="csY4"/>
              </a:cxn>
            </a:cxnLst>
            <a:rect l="l" t="t" r="r" b="b"/>
            <a:pathLst>
              <a:path w="3286125" h="1971675">
                <a:moveTo>
                  <a:pt x="0" y="0"/>
                </a:moveTo>
                <a:lnTo>
                  <a:pt x="3286125" y="0"/>
                </a:lnTo>
                <a:lnTo>
                  <a:pt x="3286125" y="1971675"/>
                </a:lnTo>
                <a:lnTo>
                  <a:pt x="0" y="1971675"/>
                </a:lnTo>
                <a:lnTo>
                  <a:pt x="0" y="0"/>
                </a:lnTo>
                <a:close/>
              </a:path>
            </a:pathLst>
          </a:custGeom>
          <a:ln w="38100"/>
        </p:spPr>
        <p:style>
          <a:lnRef idx="2">
            <a:schemeClr val="accent6"/>
          </a:lnRef>
          <a:fillRef idx="1">
            <a:schemeClr val="lt1"/>
          </a:fillRef>
          <a:effectRef idx="0">
            <a:schemeClr val="accent6"/>
          </a:effectRef>
          <a:fontRef idx="minor">
            <a:schemeClr val="dk1">
              <a:hueOff val="0"/>
              <a:satOff val="0"/>
              <a:lumOff val="0"/>
              <a:alphaOff val="0"/>
            </a:schemeClr>
          </a:fontRef>
        </p:style>
        <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Professional learning to support educators of multilingual learners</a:t>
            </a:r>
          </a:p>
        </p:txBody>
      </p:sp>
      <p:sp>
        <p:nvSpPr>
          <p:cNvPr id="4" name="TextBox 3">
            <a:extLst>
              <a:ext uri="{FF2B5EF4-FFF2-40B4-BE49-F238E27FC236}">
                <a16:creationId xmlns:a16="http://schemas.microsoft.com/office/drawing/2014/main" id="{B43C3D15-C279-5469-0FE0-69AC71CBD673}"/>
              </a:ext>
            </a:extLst>
          </p:cNvPr>
          <p:cNvSpPr txBox="1"/>
          <p:nvPr/>
        </p:nvSpPr>
        <p:spPr>
          <a:xfrm>
            <a:off x="838200" y="4635610"/>
            <a:ext cx="10515600" cy="954107"/>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These resources are available to all schools and districts in the WIDA Consortium.</a:t>
            </a:r>
          </a:p>
        </p:txBody>
      </p:sp>
    </p:spTree>
    <p:extLst>
      <p:ext uri="{BB962C8B-B14F-4D97-AF65-F5344CB8AC3E}">
        <p14:creationId xmlns:p14="http://schemas.microsoft.com/office/powerpoint/2010/main" val="2448601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6881AD-C6E5-4CDE-9CF1-2FCF1806F307}"/>
              </a:ext>
            </a:extLst>
          </p:cNvPr>
          <p:cNvSpPr>
            <a:spLocks noGrp="1"/>
          </p:cNvSpPr>
          <p:nvPr>
            <p:ph type="title"/>
          </p:nvPr>
        </p:nvSpPr>
        <p:spPr>
          <a:xfrm>
            <a:off x="384976" y="492339"/>
            <a:ext cx="4497125" cy="1325563"/>
          </a:xfrm>
        </p:spPr>
        <p:txBody>
          <a:bodyPr/>
          <a:lstStyle/>
          <a:p>
            <a:r>
              <a:rPr lang="en-US" b="1" dirty="0">
                <a:latin typeface="Arial" panose="020B0604020202020204" pitchFamily="34" charset="0"/>
                <a:cs typeface="Arial" panose="020B0604020202020204" pitchFamily="34" charset="0"/>
              </a:rPr>
              <a:t>The WIDA Consortium</a:t>
            </a:r>
          </a:p>
        </p:txBody>
      </p:sp>
      <p:sp>
        <p:nvSpPr>
          <p:cNvPr id="5" name="Content Placeholder 4">
            <a:extLst>
              <a:ext uri="{FF2B5EF4-FFF2-40B4-BE49-F238E27FC236}">
                <a16:creationId xmlns:a16="http://schemas.microsoft.com/office/drawing/2014/main" id="{1A5AC6A6-32D9-E6D8-0119-4FBFBD674AEF}"/>
              </a:ext>
            </a:extLst>
          </p:cNvPr>
          <p:cNvSpPr>
            <a:spLocks noGrp="1"/>
          </p:cNvSpPr>
          <p:nvPr>
            <p:ph idx="1"/>
          </p:nvPr>
        </p:nvSpPr>
        <p:spPr>
          <a:xfrm>
            <a:off x="384976" y="1952839"/>
            <a:ext cx="4497125" cy="4351338"/>
          </a:xfrm>
        </p:spPr>
        <p:txBody>
          <a:bodyPr/>
          <a:lstStyle/>
          <a:p>
            <a:pPr marL="0" indent="0">
              <a:buNone/>
            </a:pPr>
            <a:r>
              <a:rPr lang="en-US" dirty="0">
                <a:latin typeface="Arial" panose="020B0604020202020204" pitchFamily="34" charset="0"/>
                <a:cs typeface="Arial" panose="020B0604020202020204" pitchFamily="34" charset="0"/>
              </a:rPr>
              <a:t>The WIDA Consortium is made up of 42 states, territories, and federal agencies. Additionally, WIDA Español supports Spanish language instruction in grades K–12.</a:t>
            </a:r>
          </a:p>
          <a:p>
            <a:pPr marL="0" indent="0">
              <a:buNone/>
            </a:pPr>
            <a:endParaRPr lang="en-US" dirty="0"/>
          </a:p>
        </p:txBody>
      </p:sp>
      <p:pic>
        <p:nvPicPr>
          <p:cNvPr id="3" name="Picture 2" descr="A map of the United States showing the 42 member states, territories, and agencies of the WIDA consortium.">
            <a:extLst>
              <a:ext uri="{FF2B5EF4-FFF2-40B4-BE49-F238E27FC236}">
                <a16:creationId xmlns:a16="http://schemas.microsoft.com/office/drawing/2014/main" id="{4F094BB4-2BF6-EF8E-BAFE-DE59131B42D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100414" y="492339"/>
            <a:ext cx="6634387" cy="5562028"/>
          </a:xfrm>
          <a:prstGeom prst="rect">
            <a:avLst/>
          </a:prstGeom>
        </p:spPr>
      </p:pic>
    </p:spTree>
    <p:extLst>
      <p:ext uri="{BB962C8B-B14F-4D97-AF65-F5344CB8AC3E}">
        <p14:creationId xmlns:p14="http://schemas.microsoft.com/office/powerpoint/2010/main" val="3682540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88767-AB11-D884-A398-5B10C6C6F83F}"/>
              </a:ext>
            </a:extLst>
          </p:cNvPr>
          <p:cNvSpPr>
            <a:spLocks noGrp="1"/>
          </p:cNvSpPr>
          <p:nvPr>
            <p:ph type="title"/>
          </p:nvPr>
        </p:nvSpPr>
        <p:spPr>
          <a:xfrm>
            <a:off x="464489" y="349222"/>
            <a:ext cx="10515600" cy="1325563"/>
          </a:xfrm>
        </p:spPr>
        <p:txBody>
          <a:bodyPr>
            <a:normAutofit/>
          </a:bodyPr>
          <a:lstStyle/>
          <a:p>
            <a:r>
              <a:rPr lang="en-US" b="1" dirty="0">
                <a:latin typeface="Arial" panose="020B0604020202020204" pitchFamily="34" charset="0"/>
                <a:cs typeface="Arial" panose="020B0604020202020204" pitchFamily="34" charset="0"/>
              </a:rPr>
              <a:t>What is WIDA ACCESS? </a:t>
            </a:r>
          </a:p>
        </p:txBody>
      </p:sp>
      <p:sp>
        <p:nvSpPr>
          <p:cNvPr id="4" name="Content Placeholder 3">
            <a:extLst>
              <a:ext uri="{FF2B5EF4-FFF2-40B4-BE49-F238E27FC236}">
                <a16:creationId xmlns:a16="http://schemas.microsoft.com/office/drawing/2014/main" id="{A34B0E7F-1E08-79FB-7333-63F78954486A}"/>
              </a:ext>
            </a:extLst>
          </p:cNvPr>
          <p:cNvSpPr>
            <a:spLocks noGrp="1"/>
          </p:cNvSpPr>
          <p:nvPr>
            <p:ph idx="1"/>
          </p:nvPr>
        </p:nvSpPr>
        <p:spPr>
          <a:xfrm>
            <a:off x="464489" y="1674785"/>
            <a:ext cx="10866120" cy="4351338"/>
          </a:xfrm>
        </p:spPr>
        <p:txBody>
          <a:bodyPr>
            <a:normAutofit fontScale="92500"/>
          </a:bodyPr>
          <a:lstStyle/>
          <a:p>
            <a:pPr>
              <a:lnSpc>
                <a:spcPct val="110000"/>
              </a:lnSpc>
            </a:pPr>
            <a:r>
              <a:rPr lang="en-US" dirty="0">
                <a:latin typeface="Arial" panose="020B0604020202020204" pitchFamily="34" charset="0"/>
                <a:cs typeface="Arial" panose="020B0604020202020204" pitchFamily="34" charset="0"/>
              </a:rPr>
              <a:t>WIDA's suite of summative English language proficiency assessments</a:t>
            </a:r>
          </a:p>
          <a:p>
            <a:pPr>
              <a:lnSpc>
                <a:spcPct val="110000"/>
              </a:lnSpc>
            </a:pPr>
            <a:r>
              <a:rPr lang="en-US" dirty="0">
                <a:latin typeface="Arial" panose="020B0604020202020204" pitchFamily="34" charset="0"/>
                <a:cs typeface="Arial" panose="020B0604020202020204" pitchFamily="34" charset="0"/>
              </a:rPr>
              <a:t>It is given annually to English learners in kindergarten through grade 12</a:t>
            </a:r>
          </a:p>
          <a:p>
            <a:pPr>
              <a:lnSpc>
                <a:spcPct val="110000"/>
              </a:lnSpc>
            </a:pPr>
            <a:r>
              <a:rPr lang="en-US" dirty="0">
                <a:latin typeface="Arial" panose="020B0604020202020204" pitchFamily="34" charset="0"/>
                <a:cs typeface="Arial" panose="020B0604020202020204" pitchFamily="34" charset="0"/>
              </a:rPr>
              <a:t>Used to monitor students' progress in learning academic English</a:t>
            </a:r>
          </a:p>
          <a:p>
            <a:pPr>
              <a:lnSpc>
                <a:spcPct val="110000"/>
              </a:lnSpc>
            </a:pPr>
            <a:r>
              <a:rPr lang="en-US" dirty="0">
                <a:latin typeface="Arial" panose="020B0604020202020204" pitchFamily="34" charset="0"/>
                <a:cs typeface="Arial" panose="020B0604020202020204" pitchFamily="34" charset="0"/>
              </a:rPr>
              <a:t>It is anchored in the WIDA English Language Development Standards Framework</a:t>
            </a:r>
          </a:p>
          <a:p>
            <a:pPr>
              <a:lnSpc>
                <a:spcPct val="110000"/>
              </a:lnSpc>
            </a:pPr>
            <a:r>
              <a:rPr lang="en-US" dirty="0">
                <a:latin typeface="Arial" panose="020B0604020202020204" pitchFamily="34" charset="0"/>
                <a:cs typeface="Arial" panose="020B0604020202020204" pitchFamily="34" charset="0"/>
              </a:rPr>
              <a:t>It assesses the four language domains of Listening, Reading, Speaking, and Writing</a:t>
            </a:r>
          </a:p>
          <a:p>
            <a:pPr marL="0" indent="0">
              <a:buNone/>
            </a:pPr>
            <a:endParaRPr lang="en-US" dirty="0"/>
          </a:p>
        </p:txBody>
      </p:sp>
    </p:spTree>
    <p:extLst>
      <p:ext uri="{BB962C8B-B14F-4D97-AF65-F5344CB8AC3E}">
        <p14:creationId xmlns:p14="http://schemas.microsoft.com/office/powerpoint/2010/main" val="3262170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2BF08-0123-A318-7770-0D91A64CF4C6}"/>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Did you know?</a:t>
            </a:r>
          </a:p>
        </p:txBody>
      </p:sp>
      <p:sp>
        <p:nvSpPr>
          <p:cNvPr id="3" name="Content Placeholder 2">
            <a:extLst>
              <a:ext uri="{FF2B5EF4-FFF2-40B4-BE49-F238E27FC236}">
                <a16:creationId xmlns:a16="http://schemas.microsoft.com/office/drawing/2014/main" id="{74588505-4C02-18E9-97B3-E38FA6141D58}"/>
              </a:ext>
            </a:extLst>
          </p:cNvPr>
          <p:cNvSpPr>
            <a:spLocks noGrp="1"/>
          </p:cNvSpPr>
          <p:nvPr>
            <p:ph idx="1"/>
          </p:nvPr>
        </p:nvSpPr>
        <p:spPr>
          <a:xfrm>
            <a:off x="838195" y="1825861"/>
            <a:ext cx="10515602" cy="2054376"/>
          </a:xfrm>
          <a:ln w="38100">
            <a:solidFill>
              <a:srgbClr val="FFC000"/>
            </a:solidFill>
          </a:ln>
        </p:spPr>
        <p:style>
          <a:lnRef idx="2">
            <a:schemeClr val="dk1"/>
          </a:lnRef>
          <a:fillRef idx="1">
            <a:schemeClr val="lt1"/>
          </a:fillRef>
          <a:effectRef idx="0">
            <a:schemeClr val="dk1"/>
          </a:effectRef>
          <a:fontRef idx="minor">
            <a:schemeClr val="dk1"/>
          </a:fontRef>
        </p:style>
        <p:txBody>
          <a:bodyPr/>
          <a:lstStyle/>
          <a:p>
            <a:pPr marL="0" indent="0">
              <a:buNone/>
            </a:pPr>
            <a:r>
              <a:rPr lang="en-US" dirty="0">
                <a:latin typeface="Arial" panose="020B0604020202020204" pitchFamily="34" charset="0"/>
                <a:cs typeface="Arial" panose="020B0604020202020204" pitchFamily="34" charset="0"/>
              </a:rPr>
              <a:t>WIDA ACCESS is a standards-referenced test, which means that student performance is compared to English language development standards WIDA has defined. Students are not ranked against each other or against the expected performance of monolingual English speakers.</a:t>
            </a:r>
          </a:p>
          <a:p>
            <a:pPr marL="0" indent="0">
              <a:buNone/>
            </a:pPr>
            <a:endParaRPr lang="en-US" dirty="0"/>
          </a:p>
        </p:txBody>
      </p:sp>
      <p:sp>
        <p:nvSpPr>
          <p:cNvPr id="5" name="TextBox 4">
            <a:extLst>
              <a:ext uri="{FF2B5EF4-FFF2-40B4-BE49-F238E27FC236}">
                <a16:creationId xmlns:a16="http://schemas.microsoft.com/office/drawing/2014/main" id="{DD7CBE86-6175-F681-4E29-D0659793E21E}"/>
              </a:ext>
            </a:extLst>
          </p:cNvPr>
          <p:cNvSpPr txBox="1"/>
          <p:nvPr/>
        </p:nvSpPr>
        <p:spPr>
          <a:xfrm>
            <a:off x="838198" y="4348874"/>
            <a:ext cx="10515599" cy="1384995"/>
          </a:xfrm>
          <a:prstGeom prst="rect">
            <a:avLst/>
          </a:prstGeom>
          <a:noFill/>
          <a:ln w="38100">
            <a:solidFill>
              <a:srgbClr val="C00000"/>
            </a:solidFill>
          </a:ln>
        </p:spPr>
        <p:txBody>
          <a:bodyPr wrap="square">
            <a:spAutoFit/>
          </a:bodyPr>
          <a:lstStyle/>
          <a:p>
            <a:r>
              <a:rPr lang="en-US" sz="2800" dirty="0">
                <a:latin typeface="Arial" panose="020B0604020202020204" pitchFamily="34" charset="0"/>
                <a:cs typeface="Arial" panose="020B0604020202020204" pitchFamily="34" charset="0"/>
              </a:rPr>
              <a:t>WIDA ACCESS scores provide information on students’ English proficiency. They do not measure students’ academic achievement or content knowledge. </a:t>
            </a:r>
          </a:p>
        </p:txBody>
      </p:sp>
    </p:spTree>
    <p:extLst>
      <p:ext uri="{BB962C8B-B14F-4D97-AF65-F5344CB8AC3E}">
        <p14:creationId xmlns:p14="http://schemas.microsoft.com/office/powerpoint/2010/main" val="3486427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71D3B-C1D3-DAF6-77B5-7D9E41C30AEE}"/>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Role of the SEA</a:t>
            </a:r>
          </a:p>
        </p:txBody>
      </p:sp>
      <p:sp>
        <p:nvSpPr>
          <p:cNvPr id="22" name="Freeform: Shape 21">
            <a:extLst>
              <a:ext uri="{FF2B5EF4-FFF2-40B4-BE49-F238E27FC236}">
                <a16:creationId xmlns:a16="http://schemas.microsoft.com/office/drawing/2014/main" id="{7AA69DEB-DD96-6EEE-9A64-1E8F47468C8C}"/>
              </a:ext>
            </a:extLst>
          </p:cNvPr>
          <p:cNvSpPr/>
          <p:nvPr/>
        </p:nvSpPr>
        <p:spPr>
          <a:xfrm>
            <a:off x="838199" y="2209631"/>
            <a:ext cx="4855855" cy="1828800"/>
          </a:xfrm>
          <a:custGeom>
            <a:avLst/>
            <a:gdLst>
              <a:gd name="csX0" fmla="*/ 0 w 3286125"/>
              <a:gd name="csY0" fmla="*/ 0 h 1971675"/>
              <a:gd name="csX1" fmla="*/ 3286125 w 3286125"/>
              <a:gd name="csY1" fmla="*/ 0 h 1971675"/>
              <a:gd name="csX2" fmla="*/ 3286125 w 3286125"/>
              <a:gd name="csY2" fmla="*/ 1971675 h 1971675"/>
              <a:gd name="csX3" fmla="*/ 0 w 3286125"/>
              <a:gd name="csY3" fmla="*/ 1971675 h 1971675"/>
              <a:gd name="csX4" fmla="*/ 0 w 3286125"/>
              <a:gd name="csY4" fmla="*/ 0 h 1971675"/>
            </a:gdLst>
            <a:ahLst/>
            <a:cxnLst>
              <a:cxn ang="0">
                <a:pos x="csX0" y="csY0"/>
              </a:cxn>
              <a:cxn ang="0">
                <a:pos x="csX1" y="csY1"/>
              </a:cxn>
              <a:cxn ang="0">
                <a:pos x="csX2" y="csY2"/>
              </a:cxn>
              <a:cxn ang="0">
                <a:pos x="csX3" y="csY3"/>
              </a:cxn>
              <a:cxn ang="0">
                <a:pos x="csX4" y="csY4"/>
              </a:cxn>
            </a:cxnLst>
            <a:rect l="l" t="t" r="r" b="b"/>
            <a:pathLst>
              <a:path w="3286125" h="1971675">
                <a:moveTo>
                  <a:pt x="0" y="0"/>
                </a:moveTo>
                <a:lnTo>
                  <a:pt x="3286125" y="0"/>
                </a:lnTo>
                <a:lnTo>
                  <a:pt x="3286125" y="1971675"/>
                </a:lnTo>
                <a:lnTo>
                  <a:pt x="0" y="1971675"/>
                </a:lnTo>
                <a:lnTo>
                  <a:pt x="0" y="0"/>
                </a:lnTo>
                <a:close/>
              </a:path>
            </a:pathLst>
          </a:custGeom>
          <a:ln w="38100"/>
        </p:spPr>
        <p:style>
          <a:lnRef idx="2">
            <a:schemeClr val="accent4"/>
          </a:lnRef>
          <a:fillRef idx="1">
            <a:schemeClr val="lt1"/>
          </a:fillRef>
          <a:effectRef idx="0">
            <a:schemeClr val="accent4"/>
          </a:effectRef>
          <a:fontRef idx="minor">
            <a:schemeClr val="dk1"/>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rial" panose="020B0604020202020204" pitchFamily="34" charset="0"/>
                <a:cs typeface="Arial" panose="020B0604020202020204" pitchFamily="34" charset="0"/>
              </a:rPr>
              <a:t>The English learner identification process: home language survey, screening, and English learner identification criteria</a:t>
            </a:r>
          </a:p>
        </p:txBody>
      </p:sp>
      <p:sp>
        <p:nvSpPr>
          <p:cNvPr id="27" name="Freeform: Shape 26">
            <a:extLst>
              <a:ext uri="{FF2B5EF4-FFF2-40B4-BE49-F238E27FC236}">
                <a16:creationId xmlns:a16="http://schemas.microsoft.com/office/drawing/2014/main" id="{4C4561CD-E8B8-C864-225F-0ED084CADF78}"/>
              </a:ext>
            </a:extLst>
          </p:cNvPr>
          <p:cNvSpPr/>
          <p:nvPr/>
        </p:nvSpPr>
        <p:spPr>
          <a:xfrm>
            <a:off x="3891904" y="4557374"/>
            <a:ext cx="4855855" cy="1828800"/>
          </a:xfrm>
          <a:custGeom>
            <a:avLst/>
            <a:gdLst>
              <a:gd name="csX0" fmla="*/ 0 w 3286125"/>
              <a:gd name="csY0" fmla="*/ 0 h 1971675"/>
              <a:gd name="csX1" fmla="*/ 3286125 w 3286125"/>
              <a:gd name="csY1" fmla="*/ 0 h 1971675"/>
              <a:gd name="csX2" fmla="*/ 3286125 w 3286125"/>
              <a:gd name="csY2" fmla="*/ 1971675 h 1971675"/>
              <a:gd name="csX3" fmla="*/ 0 w 3286125"/>
              <a:gd name="csY3" fmla="*/ 1971675 h 1971675"/>
              <a:gd name="csX4" fmla="*/ 0 w 3286125"/>
              <a:gd name="csY4" fmla="*/ 0 h 1971675"/>
            </a:gdLst>
            <a:ahLst/>
            <a:cxnLst>
              <a:cxn ang="0">
                <a:pos x="csX0" y="csY0"/>
              </a:cxn>
              <a:cxn ang="0">
                <a:pos x="csX1" y="csY1"/>
              </a:cxn>
              <a:cxn ang="0">
                <a:pos x="csX2" y="csY2"/>
              </a:cxn>
              <a:cxn ang="0">
                <a:pos x="csX3" y="csY3"/>
              </a:cxn>
              <a:cxn ang="0">
                <a:pos x="csX4" y="csY4"/>
              </a:cxn>
            </a:cxnLst>
            <a:rect l="l" t="t" r="r" b="b"/>
            <a:pathLst>
              <a:path w="3286125" h="1971675">
                <a:moveTo>
                  <a:pt x="0" y="0"/>
                </a:moveTo>
                <a:lnTo>
                  <a:pt x="3286125" y="0"/>
                </a:lnTo>
                <a:lnTo>
                  <a:pt x="3286125" y="1971675"/>
                </a:lnTo>
                <a:lnTo>
                  <a:pt x="0" y="1971675"/>
                </a:lnTo>
                <a:lnTo>
                  <a:pt x="0" y="0"/>
                </a:lnTo>
                <a:close/>
              </a:path>
            </a:pathLst>
          </a:custGeom>
          <a:ln w="38100"/>
        </p:spPr>
        <p:style>
          <a:lnRef idx="2">
            <a:schemeClr val="accent4"/>
          </a:lnRef>
          <a:fillRef idx="1">
            <a:schemeClr val="lt1"/>
          </a:fillRef>
          <a:effectRef idx="0">
            <a:schemeClr val="accent4"/>
          </a:effectRef>
          <a:fontRef idx="minor">
            <a:schemeClr val="dk1"/>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rial" panose="020B0604020202020204" pitchFamily="34" charset="0"/>
                <a:cs typeface="Arial" panose="020B0604020202020204" pitchFamily="34" charset="0"/>
              </a:rPr>
              <a:t>Reclassification: criteria to exit English learner services</a:t>
            </a:r>
          </a:p>
        </p:txBody>
      </p:sp>
      <p:sp>
        <p:nvSpPr>
          <p:cNvPr id="4" name="TextBox 3">
            <a:extLst>
              <a:ext uri="{FF2B5EF4-FFF2-40B4-BE49-F238E27FC236}">
                <a16:creationId xmlns:a16="http://schemas.microsoft.com/office/drawing/2014/main" id="{7DEE87F3-AA7A-5B85-4D69-D04084266347}"/>
              </a:ext>
            </a:extLst>
          </p:cNvPr>
          <p:cNvSpPr txBox="1"/>
          <p:nvPr/>
        </p:nvSpPr>
        <p:spPr>
          <a:xfrm>
            <a:off x="838200" y="1393329"/>
            <a:ext cx="8014915"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The State Education Agency (SEA) determines</a:t>
            </a:r>
          </a:p>
        </p:txBody>
      </p:sp>
      <p:sp>
        <p:nvSpPr>
          <p:cNvPr id="5" name="Freeform: Shape 4">
            <a:extLst>
              <a:ext uri="{FF2B5EF4-FFF2-40B4-BE49-F238E27FC236}">
                <a16:creationId xmlns:a16="http://schemas.microsoft.com/office/drawing/2014/main" id="{E48577C4-BC6C-ABF5-CD3B-27E4564F53E6}"/>
              </a:ext>
            </a:extLst>
          </p:cNvPr>
          <p:cNvSpPr/>
          <p:nvPr/>
        </p:nvSpPr>
        <p:spPr>
          <a:xfrm>
            <a:off x="6945609" y="2209631"/>
            <a:ext cx="4855855" cy="1828800"/>
          </a:xfrm>
          <a:custGeom>
            <a:avLst/>
            <a:gdLst>
              <a:gd name="csX0" fmla="*/ 0 w 3286125"/>
              <a:gd name="csY0" fmla="*/ 0 h 1971675"/>
              <a:gd name="csX1" fmla="*/ 3286125 w 3286125"/>
              <a:gd name="csY1" fmla="*/ 0 h 1971675"/>
              <a:gd name="csX2" fmla="*/ 3286125 w 3286125"/>
              <a:gd name="csY2" fmla="*/ 1971675 h 1971675"/>
              <a:gd name="csX3" fmla="*/ 0 w 3286125"/>
              <a:gd name="csY3" fmla="*/ 1971675 h 1971675"/>
              <a:gd name="csX4" fmla="*/ 0 w 3286125"/>
              <a:gd name="csY4" fmla="*/ 0 h 1971675"/>
            </a:gdLst>
            <a:ahLst/>
            <a:cxnLst>
              <a:cxn ang="0">
                <a:pos x="csX0" y="csY0"/>
              </a:cxn>
              <a:cxn ang="0">
                <a:pos x="csX1" y="csY1"/>
              </a:cxn>
              <a:cxn ang="0">
                <a:pos x="csX2" y="csY2"/>
              </a:cxn>
              <a:cxn ang="0">
                <a:pos x="csX3" y="csY3"/>
              </a:cxn>
              <a:cxn ang="0">
                <a:pos x="csX4" y="csY4"/>
              </a:cxn>
            </a:cxnLst>
            <a:rect l="l" t="t" r="r" b="b"/>
            <a:pathLst>
              <a:path w="3286125" h="1971675">
                <a:moveTo>
                  <a:pt x="0" y="0"/>
                </a:moveTo>
                <a:lnTo>
                  <a:pt x="3286125" y="0"/>
                </a:lnTo>
                <a:lnTo>
                  <a:pt x="3286125" y="1971675"/>
                </a:lnTo>
                <a:lnTo>
                  <a:pt x="0" y="1971675"/>
                </a:lnTo>
                <a:lnTo>
                  <a:pt x="0" y="0"/>
                </a:lnTo>
                <a:close/>
              </a:path>
            </a:pathLst>
          </a:custGeom>
          <a:ln w="38100"/>
        </p:spPr>
        <p:style>
          <a:lnRef idx="2">
            <a:schemeClr val="accent4"/>
          </a:lnRef>
          <a:fillRef idx="1">
            <a:schemeClr val="lt1"/>
          </a:fillRef>
          <a:effectRef idx="0">
            <a:schemeClr val="accent4"/>
          </a:effectRef>
          <a:fontRef idx="minor">
            <a:schemeClr val="dk1"/>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dirty="0">
                <a:latin typeface="Arial" panose="020B0604020202020204" pitchFamily="34" charset="0"/>
                <a:cs typeface="Arial" panose="020B0604020202020204" pitchFamily="34" charset="0"/>
              </a:rPr>
              <a:t>H</a:t>
            </a:r>
            <a:r>
              <a:rPr lang="en-US" sz="2100" kern="1200" dirty="0">
                <a:latin typeface="Arial" panose="020B0604020202020204" pitchFamily="34" charset="0"/>
                <a:cs typeface="Arial" panose="020B0604020202020204" pitchFamily="34" charset="0"/>
              </a:rPr>
              <a:t>ow quickly students are expected to make progress in learning English</a:t>
            </a:r>
          </a:p>
        </p:txBody>
      </p:sp>
    </p:spTree>
    <p:extLst>
      <p:ext uri="{BB962C8B-B14F-4D97-AF65-F5344CB8AC3E}">
        <p14:creationId xmlns:p14="http://schemas.microsoft.com/office/powerpoint/2010/main" val="1298551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BF6DB-8D6A-4D24-E338-9048471702C3}"/>
              </a:ext>
            </a:extLst>
          </p:cNvPr>
          <p:cNvSpPr>
            <a:spLocks noGrp="1"/>
          </p:cNvSpPr>
          <p:nvPr>
            <p:ph type="title"/>
          </p:nvPr>
        </p:nvSpPr>
        <p:spPr>
          <a:xfrm>
            <a:off x="838200" y="365125"/>
            <a:ext cx="11144416" cy="1325563"/>
          </a:xfrm>
        </p:spPr>
        <p:txBody>
          <a:bodyPr>
            <a:normAutofit/>
          </a:bodyPr>
          <a:lstStyle/>
          <a:p>
            <a:r>
              <a:rPr lang="en-US" sz="4000" b="1" dirty="0">
                <a:latin typeface="Arial" panose="020B0604020202020204" pitchFamily="34" charset="0"/>
                <a:cs typeface="Arial" panose="020B0604020202020204" pitchFamily="34" charset="0"/>
              </a:rPr>
              <a:t>How can we use WIDA ACCESS scores? </a:t>
            </a:r>
          </a:p>
        </p:txBody>
      </p:sp>
      <p:sp>
        <p:nvSpPr>
          <p:cNvPr id="3" name="Content Placeholder 2">
            <a:extLst>
              <a:ext uri="{FF2B5EF4-FFF2-40B4-BE49-F238E27FC236}">
                <a16:creationId xmlns:a16="http://schemas.microsoft.com/office/drawing/2014/main" id="{CB58B88C-2BD6-F470-E9EC-335263DF44D5}"/>
              </a:ext>
            </a:extLst>
          </p:cNvPr>
          <p:cNvSpPr>
            <a:spLocks noGrp="1"/>
          </p:cNvSpPr>
          <p:nvPr>
            <p:ph idx="1"/>
          </p:nvPr>
        </p:nvSpPr>
        <p:spPr>
          <a:xfrm>
            <a:off x="838200" y="1690688"/>
            <a:ext cx="10515600" cy="4486275"/>
          </a:xfrm>
        </p:spPr>
        <p:txBody>
          <a:bodyPr>
            <a:normAutofit fontScale="92500" lnSpcReduction="10000"/>
          </a:bodyPr>
          <a:lstStyle/>
          <a:p>
            <a:pPr marL="0" indent="0">
              <a:lnSpc>
                <a:spcPct val="120000"/>
              </a:lnSpc>
              <a:buNone/>
            </a:pPr>
            <a:r>
              <a:rPr lang="en-US" sz="3600" b="1" dirty="0">
                <a:latin typeface="Arial" panose="020B0604020202020204" pitchFamily="34" charset="0"/>
                <a:cs typeface="Arial" panose="020B0604020202020204" pitchFamily="34" charset="0"/>
              </a:rPr>
              <a:t>Proficiency Level Scores </a:t>
            </a:r>
          </a:p>
          <a:p>
            <a:pPr>
              <a:lnSpc>
                <a:spcPct val="120000"/>
              </a:lnSpc>
            </a:pPr>
            <a:r>
              <a:rPr lang="en-US" b="1" dirty="0">
                <a:latin typeface="Arial" panose="020B0604020202020204" pitchFamily="34" charset="0"/>
                <a:cs typeface="Arial" panose="020B0604020202020204" pitchFamily="34" charset="0"/>
              </a:rPr>
              <a:t>Teachers: </a:t>
            </a:r>
            <a:r>
              <a:rPr lang="en-US" dirty="0">
                <a:latin typeface="Arial" panose="020B0604020202020204" pitchFamily="34" charset="0"/>
                <a:cs typeface="Arial" panose="020B0604020202020204" pitchFamily="34" charset="0"/>
              </a:rPr>
              <a:t>To talk about a student’s strengths and growth areas. </a:t>
            </a:r>
          </a:p>
          <a:p>
            <a:pPr>
              <a:lnSpc>
                <a:spcPct val="120000"/>
              </a:lnSpc>
            </a:pPr>
            <a:r>
              <a:rPr lang="en-US" b="1" dirty="0">
                <a:latin typeface="Arial" panose="020B0604020202020204" pitchFamily="34" charset="0"/>
                <a:cs typeface="Arial" panose="020B0604020202020204" pitchFamily="34" charset="0"/>
              </a:rPr>
              <a:t>SEAs:</a:t>
            </a:r>
            <a:r>
              <a:rPr lang="en-US" dirty="0">
                <a:latin typeface="Arial" panose="020B0604020202020204" pitchFamily="34" charset="0"/>
                <a:cs typeface="Arial" panose="020B0604020202020204" pitchFamily="34" charset="0"/>
              </a:rPr>
              <a:t> As criteria to determine a student’s eligibility for English language support services (reclassification or “exiting”). </a:t>
            </a:r>
          </a:p>
          <a:p>
            <a:pPr marL="0" indent="0">
              <a:lnSpc>
                <a:spcPct val="120000"/>
              </a:lnSpc>
              <a:buNone/>
            </a:pPr>
            <a:r>
              <a:rPr lang="en-US" sz="3600" b="1" dirty="0">
                <a:latin typeface="Arial" panose="020B0604020202020204" pitchFamily="34" charset="0"/>
                <a:cs typeface="Arial" panose="020B0604020202020204" pitchFamily="34" charset="0"/>
              </a:rPr>
              <a:t>Scale Scores </a:t>
            </a:r>
            <a:endParaRPr lang="en-US" sz="3600" dirty="0">
              <a:latin typeface="Arial" panose="020B0604020202020204" pitchFamily="34" charset="0"/>
              <a:cs typeface="Arial" panose="020B0604020202020204" pitchFamily="34" charset="0"/>
            </a:endParaRPr>
          </a:p>
          <a:p>
            <a:pPr>
              <a:lnSpc>
                <a:spcPct val="120000"/>
              </a:lnSpc>
            </a:pPr>
            <a:r>
              <a:rPr lang="en-US" b="1" dirty="0">
                <a:latin typeface="Arial" panose="020B0604020202020204" pitchFamily="34" charset="0"/>
                <a:cs typeface="Arial" panose="020B0604020202020204" pitchFamily="34" charset="0"/>
              </a:rPr>
              <a:t>Teachers:</a:t>
            </a:r>
            <a:r>
              <a:rPr lang="en-US" dirty="0">
                <a:latin typeface="Arial" panose="020B0604020202020204" pitchFamily="34" charset="0"/>
                <a:cs typeface="Arial" panose="020B0604020202020204" pitchFamily="34" charset="0"/>
              </a:rPr>
              <a:t> To track students’ progress over time and across grades.</a:t>
            </a:r>
          </a:p>
          <a:p>
            <a:pPr>
              <a:lnSpc>
                <a:spcPct val="120000"/>
              </a:lnSpc>
            </a:pPr>
            <a:r>
              <a:rPr lang="en-US" b="1" dirty="0">
                <a:latin typeface="Arial" panose="020B0604020202020204" pitchFamily="34" charset="0"/>
                <a:cs typeface="Arial" panose="020B0604020202020204" pitchFamily="34" charset="0"/>
              </a:rPr>
              <a:t>SEAs: </a:t>
            </a:r>
            <a:r>
              <a:rPr lang="en-US" dirty="0">
                <a:latin typeface="Arial" panose="020B0604020202020204" pitchFamily="34" charset="0"/>
                <a:cs typeface="Arial" panose="020B0604020202020204" pitchFamily="34" charset="0"/>
              </a:rPr>
              <a:t>As part of their English learner accountability measures (some SEAs use proficiency levels for this).</a:t>
            </a:r>
          </a:p>
        </p:txBody>
      </p:sp>
    </p:spTree>
    <p:extLst>
      <p:ext uri="{BB962C8B-B14F-4D97-AF65-F5344CB8AC3E}">
        <p14:creationId xmlns:p14="http://schemas.microsoft.com/office/powerpoint/2010/main" val="1733784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71EAD-9BA3-07E9-A73C-EED0F8439F47}"/>
              </a:ext>
            </a:extLst>
          </p:cNvPr>
          <p:cNvSpPr>
            <a:spLocks noGrp="1"/>
          </p:cNvSpPr>
          <p:nvPr>
            <p:ph type="title"/>
          </p:nvPr>
        </p:nvSpPr>
        <p:spPr>
          <a:xfrm>
            <a:off x="790575" y="365125"/>
            <a:ext cx="10563225" cy="1325563"/>
          </a:xfrm>
        </p:spPr>
        <p:txBody>
          <a:bodyPr/>
          <a:lstStyle/>
          <a:p>
            <a:r>
              <a:rPr lang="en-US" b="1" dirty="0">
                <a:latin typeface="Arial" panose="020B0604020202020204" pitchFamily="34" charset="0"/>
                <a:cs typeface="Arial" panose="020B0604020202020204" pitchFamily="34" charset="0"/>
              </a:rPr>
              <a:t>2027 WIDA ACCESS scores</a:t>
            </a:r>
          </a:p>
        </p:txBody>
      </p:sp>
      <p:sp>
        <p:nvSpPr>
          <p:cNvPr id="3" name="Content Placeholder 2">
            <a:extLst>
              <a:ext uri="{FF2B5EF4-FFF2-40B4-BE49-F238E27FC236}">
                <a16:creationId xmlns:a16="http://schemas.microsoft.com/office/drawing/2014/main" id="{00F0C38F-8AA9-2A26-6B03-EF9D89428B4B}"/>
              </a:ext>
            </a:extLst>
          </p:cNvPr>
          <p:cNvSpPr>
            <a:spLocks noGrp="1"/>
          </p:cNvSpPr>
          <p:nvPr>
            <p:ph idx="1"/>
          </p:nvPr>
        </p:nvSpPr>
        <p:spPr>
          <a:xfrm>
            <a:off x="676276" y="1571625"/>
            <a:ext cx="4438650" cy="5035550"/>
          </a:xfrm>
        </p:spPr>
        <p:txBody>
          <a:bodyPr vert="horz" lIns="91440" tIns="45720" rIns="91440" bIns="45720" rtlCol="0" anchor="t">
            <a:normAutofit fontScale="70000" lnSpcReduction="20000"/>
          </a:bodyPr>
          <a:lstStyle/>
          <a:p>
            <a:pPr marL="0" indent="0">
              <a:lnSpc>
                <a:spcPct val="120000"/>
              </a:lnSpc>
              <a:buNone/>
            </a:pPr>
            <a:r>
              <a:rPr lang="en-US" sz="2850" b="1" dirty="0">
                <a:latin typeface="Arial" panose="020B0604020202020204" pitchFamily="34" charset="0"/>
                <a:cs typeface="Arial" panose="020B0604020202020204" pitchFamily="34" charset="0"/>
              </a:rPr>
              <a:t>Staying the same</a:t>
            </a:r>
          </a:p>
          <a:p>
            <a:pPr>
              <a:lnSpc>
                <a:spcPct val="120000"/>
              </a:lnSpc>
            </a:pPr>
            <a:r>
              <a:rPr lang="en-US" sz="2850" dirty="0">
                <a:latin typeface="Arial" panose="020B0604020202020204" pitchFamily="34" charset="0"/>
                <a:cs typeface="Arial" panose="020B0604020202020204" pitchFamily="34" charset="0"/>
              </a:rPr>
              <a:t>Scale scores are reported on a 100-600 scale. </a:t>
            </a:r>
          </a:p>
          <a:p>
            <a:pPr>
              <a:lnSpc>
                <a:spcPct val="120000"/>
              </a:lnSpc>
            </a:pPr>
            <a:r>
              <a:rPr lang="en-US" sz="2850" dirty="0">
                <a:latin typeface="Arial" panose="020B0604020202020204" pitchFamily="34" charset="0"/>
                <a:cs typeface="Arial" panose="020B0604020202020204" pitchFamily="34" charset="0"/>
              </a:rPr>
              <a:t>Proficiency levels (PLs) are reported from 1.0-6.0.</a:t>
            </a:r>
          </a:p>
          <a:p>
            <a:pPr>
              <a:lnSpc>
                <a:spcPct val="120000"/>
              </a:lnSpc>
            </a:pPr>
            <a:r>
              <a:rPr lang="en-US" sz="2850" dirty="0">
                <a:latin typeface="Arial" panose="020B0604020202020204" pitchFamily="34" charset="0"/>
                <a:cs typeface="Arial" panose="020B0604020202020204" pitchFamily="34" charset="0"/>
              </a:rPr>
              <a:t>The composite score weights are the same (reminder: the weights use percentages of composite scale scores, not percentages of PLs).​</a:t>
            </a:r>
          </a:p>
          <a:p>
            <a:pPr marL="0" indent="0">
              <a:lnSpc>
                <a:spcPct val="120000"/>
              </a:lnSpc>
              <a:buNone/>
            </a:pPr>
            <a:r>
              <a:rPr lang="en-US" sz="2850" b="1" dirty="0">
                <a:latin typeface="Arial" panose="020B0604020202020204" pitchFamily="34" charset="0"/>
                <a:cs typeface="Arial" panose="020B0604020202020204" pitchFamily="34" charset="0"/>
              </a:rPr>
              <a:t>New in 2027</a:t>
            </a:r>
          </a:p>
          <a:p>
            <a:pPr marL="0" indent="0">
              <a:lnSpc>
                <a:spcPct val="120000"/>
              </a:lnSpc>
              <a:buNone/>
            </a:pPr>
            <a:r>
              <a:rPr lang="en-US" sz="2850" dirty="0">
                <a:latin typeface="Arial" panose="020B0604020202020204" pitchFamily="34" charset="0"/>
                <a:cs typeface="Arial" panose="020B0604020202020204" pitchFamily="34" charset="0"/>
              </a:rPr>
              <a:t>Proficiency levels are determined based on the new cut scores.</a:t>
            </a:r>
            <a:endParaRPr lang="en-US" dirty="0"/>
          </a:p>
        </p:txBody>
      </p:sp>
      <p:pic>
        <p:nvPicPr>
          <p:cNvPr id="6" name="Picture 5" descr="Chart shows the percentages that make up the overall composite scores: Listening 15%, Speaking 15%, Reading 35%, Writing 35% and then pie charts that show the percentages that make up the other composite scores.  ">
            <a:extLst>
              <a:ext uri="{FF2B5EF4-FFF2-40B4-BE49-F238E27FC236}">
                <a16:creationId xmlns:a16="http://schemas.microsoft.com/office/drawing/2014/main" id="{B716A1A9-BEF9-D029-8908-B84CC132012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10250" y="1571625"/>
            <a:ext cx="5894392" cy="3185322"/>
          </a:xfrm>
          <a:prstGeom prst="rect">
            <a:avLst/>
          </a:prstGeom>
        </p:spPr>
      </p:pic>
    </p:spTree>
    <p:extLst>
      <p:ext uri="{BB962C8B-B14F-4D97-AF65-F5344CB8AC3E}">
        <p14:creationId xmlns:p14="http://schemas.microsoft.com/office/powerpoint/2010/main" val="2664047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F9103-0E85-21B5-E6AB-C13804B25CAC}"/>
              </a:ext>
            </a:extLst>
          </p:cNvPr>
          <p:cNvSpPr>
            <a:spLocks noGrp="1"/>
          </p:cNvSpPr>
          <p:nvPr>
            <p:ph type="title"/>
          </p:nvPr>
        </p:nvSpPr>
        <p:spPr>
          <a:xfrm>
            <a:off x="838200" y="571859"/>
            <a:ext cx="11009243" cy="1325563"/>
          </a:xfrm>
        </p:spPr>
        <p:txBody>
          <a:bodyPr>
            <a:normAutofit/>
          </a:bodyPr>
          <a:lstStyle/>
          <a:p>
            <a:r>
              <a:rPr lang="en-US" sz="3600" b="1" dirty="0">
                <a:latin typeface="Arial" panose="020B0604020202020204" pitchFamily="34" charset="0"/>
                <a:cs typeface="Arial" panose="020B0604020202020204" pitchFamily="34" charset="0"/>
              </a:rPr>
              <a:t>About the WIDA Proficiency Level Descriptors (PLDs) </a:t>
            </a:r>
          </a:p>
        </p:txBody>
      </p:sp>
      <p:sp>
        <p:nvSpPr>
          <p:cNvPr id="3" name="Content Placeholder 2">
            <a:extLst>
              <a:ext uri="{FF2B5EF4-FFF2-40B4-BE49-F238E27FC236}">
                <a16:creationId xmlns:a16="http://schemas.microsoft.com/office/drawing/2014/main" id="{DA418CBA-38E7-E6FB-1B3B-1D97993245D1}"/>
              </a:ext>
            </a:extLst>
          </p:cNvPr>
          <p:cNvSpPr>
            <a:spLocks noGrp="1"/>
          </p:cNvSpPr>
          <p:nvPr>
            <p:ph idx="1"/>
          </p:nvPr>
        </p:nvSpPr>
        <p:spPr>
          <a:xfrm>
            <a:off x="838200" y="2083242"/>
            <a:ext cx="10515600" cy="4093721"/>
          </a:xfrm>
        </p:spPr>
        <p:txBody>
          <a:bodyPr>
            <a:normAutofit fontScale="92500" lnSpcReduction="20000"/>
          </a:bodyPr>
          <a:lstStyle/>
          <a:p>
            <a:pPr>
              <a:lnSpc>
                <a:spcPct val="110000"/>
              </a:lnSpc>
            </a:pPr>
            <a:r>
              <a:rPr lang="en-US" dirty="0">
                <a:latin typeface="Arial" panose="020B0604020202020204" pitchFamily="34" charset="0"/>
                <a:cs typeface="Arial" panose="020B0604020202020204" pitchFamily="34" charset="0"/>
              </a:rPr>
              <a:t>Illustrate a continuum of language development for multilingual learners across six levels of English language proficiency for each grade-level cluster. </a:t>
            </a:r>
          </a:p>
          <a:p>
            <a:pPr lvl="1">
              <a:lnSpc>
                <a:spcPct val="110000"/>
              </a:lnSpc>
            </a:pPr>
            <a:r>
              <a:rPr lang="en-US" dirty="0">
                <a:latin typeface="Arial" panose="020B0604020202020204" pitchFamily="34" charset="0"/>
                <a:cs typeface="Arial" panose="020B0604020202020204" pitchFamily="34" charset="0"/>
              </a:rPr>
              <a:t>Grade-level clusters: K, 1, 2-3, 4-5, 6-8, 9-12</a:t>
            </a:r>
          </a:p>
          <a:p>
            <a:pPr>
              <a:lnSpc>
                <a:spcPct val="110000"/>
              </a:lnSpc>
            </a:pPr>
            <a:r>
              <a:rPr lang="en-US" dirty="0">
                <a:latin typeface="Arial" panose="020B0604020202020204" pitchFamily="34" charset="0"/>
                <a:cs typeface="Arial" panose="020B0604020202020204" pitchFamily="34" charset="0"/>
              </a:rPr>
              <a:t>Span three dimensions of language: discourse, sentence, and word/phrase.</a:t>
            </a:r>
          </a:p>
          <a:p>
            <a:pPr>
              <a:lnSpc>
                <a:spcPct val="110000"/>
              </a:lnSpc>
            </a:pPr>
            <a:r>
              <a:rPr lang="en-US" dirty="0">
                <a:latin typeface="Arial" panose="020B0604020202020204" pitchFamily="34" charset="0"/>
                <a:cs typeface="Arial" panose="020B0604020202020204" pitchFamily="34" charset="0"/>
              </a:rPr>
              <a:t>Each proficiency level (PL) includes and builds on previous levels (e.g., PL4 = PL1 + PL2 + PL3 + PL4). PL6 is open-ended. It indicates that for all of us, language development continues throughout life. </a:t>
            </a:r>
          </a:p>
        </p:txBody>
      </p:sp>
    </p:spTree>
    <p:extLst>
      <p:ext uri="{BB962C8B-B14F-4D97-AF65-F5344CB8AC3E}">
        <p14:creationId xmlns:p14="http://schemas.microsoft.com/office/powerpoint/2010/main" val="2529944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4C88D-217C-3707-74E9-BB76E361CF89}"/>
              </a:ext>
            </a:extLst>
          </p:cNvPr>
          <p:cNvSpPr>
            <a:spLocks noGrp="1"/>
          </p:cNvSpPr>
          <p:nvPr>
            <p:ph type="title"/>
          </p:nvPr>
        </p:nvSpPr>
        <p:spPr/>
        <p:txBody>
          <a:bodyPr>
            <a:normAutofit/>
          </a:bodyPr>
          <a:lstStyle/>
          <a:p>
            <a:r>
              <a:rPr lang="en-US" sz="4000" b="1" dirty="0">
                <a:latin typeface="Arial" panose="020B0604020202020204" pitchFamily="34" charset="0"/>
                <a:cs typeface="Arial" panose="020B0604020202020204" pitchFamily="34" charset="0"/>
              </a:rPr>
              <a:t>Want to learn more about the WIDA Proficiency Level Descriptors? </a:t>
            </a:r>
          </a:p>
        </p:txBody>
      </p:sp>
      <p:sp>
        <p:nvSpPr>
          <p:cNvPr id="3" name="Content Placeholder 2">
            <a:extLst>
              <a:ext uri="{FF2B5EF4-FFF2-40B4-BE49-F238E27FC236}">
                <a16:creationId xmlns:a16="http://schemas.microsoft.com/office/drawing/2014/main" id="{39138283-85B6-E277-0F2F-C04A851C4F6C}"/>
              </a:ext>
            </a:extLst>
          </p:cNvPr>
          <p:cNvSpPr>
            <a:spLocks noGrp="1"/>
          </p:cNvSpPr>
          <p:nvPr>
            <p:ph idx="1"/>
          </p:nvPr>
        </p:nvSpPr>
        <p:spPr>
          <a:xfrm>
            <a:off x="3360254" y="2187444"/>
            <a:ext cx="5471492" cy="985889"/>
          </a:xfrm>
        </p:spPr>
        <p:txBody>
          <a:bodyPr>
            <a:normAutofit/>
          </a:bodyPr>
          <a:lstStyle/>
          <a:p>
            <a:pPr marL="0" indent="0">
              <a:buNone/>
            </a:pPr>
            <a:r>
              <a:rPr lang="en-US" dirty="0">
                <a:latin typeface="Arial" panose="020B0604020202020204" pitchFamily="34" charset="0"/>
                <a:cs typeface="Arial" panose="020B0604020202020204" pitchFamily="34" charset="0"/>
              </a:rPr>
              <a:t>Explore pages 31-34 in the WIDA ELD Standards Framework book! </a:t>
            </a: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7" name="Picture 6" descr="QR code that leads you to the standards framework page. ">
            <a:extLst>
              <a:ext uri="{FF2B5EF4-FFF2-40B4-BE49-F238E27FC236}">
                <a16:creationId xmlns:a16="http://schemas.microsoft.com/office/drawing/2014/main" id="{12091C62-B78D-AD15-BAC9-44C64499327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35166" y="3245790"/>
            <a:ext cx="2321668" cy="2321668"/>
          </a:xfrm>
          <a:prstGeom prst="rect">
            <a:avLst/>
          </a:prstGeom>
        </p:spPr>
      </p:pic>
      <p:sp>
        <p:nvSpPr>
          <p:cNvPr id="9" name="TextBox 8">
            <a:extLst>
              <a:ext uri="{FF2B5EF4-FFF2-40B4-BE49-F238E27FC236}">
                <a16:creationId xmlns:a16="http://schemas.microsoft.com/office/drawing/2014/main" id="{BE94BC99-A022-C047-7D8C-B60EEDC5B96E}"/>
              </a:ext>
            </a:extLst>
          </p:cNvPr>
          <p:cNvSpPr txBox="1"/>
          <p:nvPr/>
        </p:nvSpPr>
        <p:spPr>
          <a:xfrm>
            <a:off x="4255248" y="5825676"/>
            <a:ext cx="3681504" cy="369332"/>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wida.wisc.edu/teach/standards/eld</a:t>
            </a:r>
          </a:p>
        </p:txBody>
      </p:sp>
    </p:spTree>
    <p:extLst>
      <p:ext uri="{BB962C8B-B14F-4D97-AF65-F5344CB8AC3E}">
        <p14:creationId xmlns:p14="http://schemas.microsoft.com/office/powerpoint/2010/main" val="739477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37429-5A37-83BE-73C9-6CBBC7FB1F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AB252A-9441-4962-FE07-2B5FD77C9D48}"/>
              </a:ext>
            </a:extLst>
          </p:cNvPr>
          <p:cNvSpPr>
            <a:spLocks noGrp="1"/>
          </p:cNvSpPr>
          <p:nvPr>
            <p:ph type="title"/>
          </p:nvPr>
        </p:nvSpPr>
        <p:spPr>
          <a:xfrm>
            <a:off x="912412" y="2496709"/>
            <a:ext cx="10367175" cy="2012091"/>
          </a:xfrm>
        </p:spPr>
        <p:txBody>
          <a:bodyPr>
            <a:noAutofit/>
          </a:bodyPr>
          <a:lstStyle/>
          <a:p>
            <a:pPr algn="ctr"/>
            <a:r>
              <a:rPr lang="en-US" b="1" dirty="0">
                <a:latin typeface="Arial" panose="020B0604020202020204" pitchFamily="34" charset="0"/>
                <a:cs typeface="Arial" panose="020B0604020202020204" pitchFamily="34" charset="0"/>
              </a:rPr>
              <a:t>About WIDA ACCESS Standard Setting 2026​</a:t>
            </a:r>
          </a:p>
        </p:txBody>
      </p:sp>
    </p:spTree>
    <p:extLst>
      <p:ext uri="{BB962C8B-B14F-4D97-AF65-F5344CB8AC3E}">
        <p14:creationId xmlns:p14="http://schemas.microsoft.com/office/powerpoint/2010/main" val="2254030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C78F-25D1-355D-D47A-20017D62A326}"/>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What is standard setting?</a:t>
            </a:r>
          </a:p>
        </p:txBody>
      </p:sp>
      <p:sp>
        <p:nvSpPr>
          <p:cNvPr id="3" name="Content Placeholder 2">
            <a:extLst>
              <a:ext uri="{FF2B5EF4-FFF2-40B4-BE49-F238E27FC236}">
                <a16:creationId xmlns:a16="http://schemas.microsoft.com/office/drawing/2014/main" id="{7FCC3615-88F5-7ECB-7B93-968349797D9C}"/>
              </a:ext>
            </a:extLst>
          </p:cNvPr>
          <p:cNvSpPr>
            <a:spLocks noGrp="1"/>
          </p:cNvSpPr>
          <p:nvPr>
            <p:ph idx="1"/>
          </p:nvPr>
        </p:nvSpPr>
        <p:spPr>
          <a:xfrm>
            <a:off x="922352" y="1574357"/>
            <a:ext cx="10431448" cy="4627659"/>
          </a:xfrm>
        </p:spPr>
        <p:txBody>
          <a:bodyPr vert="horz" lIns="68580" tIns="34290" rIns="68580" bIns="34290" rtlCol="0" anchor="t">
            <a:normAutofit/>
          </a:bodyPr>
          <a:lstStyle/>
          <a:p>
            <a:pPr marL="342900" indent="-342900"/>
            <a:r>
              <a:rPr lang="en-US" sz="3200" dirty="0">
                <a:latin typeface="Arial" panose="020B0604020202020204" pitchFamily="34" charset="0"/>
                <a:cs typeface="Arial" panose="020B0604020202020204" pitchFamily="34" charset="0"/>
              </a:rPr>
              <a:t>When a group of educator panelists recommend cut scores for an assessment.</a:t>
            </a:r>
          </a:p>
          <a:p>
            <a:pPr marL="342900" indent="-342900"/>
            <a:r>
              <a:rPr lang="en-US" sz="3200" dirty="0">
                <a:latin typeface="Arial" panose="020B0604020202020204" pitchFamily="34" charset="0"/>
                <a:cs typeface="Arial" panose="020B0604020202020204" pitchFamily="34" charset="0"/>
              </a:rPr>
              <a:t>Cut scores determine what separates one proficiency level from another in each language domain. </a:t>
            </a:r>
          </a:p>
          <a:p>
            <a:pPr marL="342900" indent="-342900"/>
            <a:r>
              <a:rPr lang="en-US" sz="3200" dirty="0">
                <a:latin typeface="Arial" panose="020B0604020202020204" pitchFamily="34" charset="0"/>
                <a:cs typeface="Arial" panose="020B0604020202020204" pitchFamily="34" charset="0"/>
              </a:rPr>
              <a:t>For example: What level of performance does a student need to achieve to receive a proficiency level of 3 versus 2 at their grade level?</a:t>
            </a:r>
          </a:p>
        </p:txBody>
      </p:sp>
    </p:spTree>
    <p:extLst>
      <p:ext uri="{BB962C8B-B14F-4D97-AF65-F5344CB8AC3E}">
        <p14:creationId xmlns:p14="http://schemas.microsoft.com/office/powerpoint/2010/main" val="536671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6FA1C-8397-3D70-EBD1-734BD3719E16}"/>
              </a:ext>
            </a:extLst>
          </p:cNvPr>
          <p:cNvSpPr>
            <a:spLocks noGrp="1"/>
          </p:cNvSpPr>
          <p:nvPr>
            <p:ph type="title"/>
          </p:nvPr>
        </p:nvSpPr>
        <p:spPr/>
        <p:txBody>
          <a:bodyPr>
            <a:normAutofit/>
          </a:bodyPr>
          <a:lstStyle/>
          <a:p>
            <a:r>
              <a:rPr lang="en-US" sz="4000" b="1" dirty="0">
                <a:latin typeface="Arial" panose="020B0604020202020204" pitchFamily="34" charset="0"/>
                <a:cs typeface="Arial" panose="020B0604020202020204" pitchFamily="34" charset="0"/>
              </a:rPr>
              <a:t>Why did we conduct a standard setting?</a:t>
            </a:r>
          </a:p>
        </p:txBody>
      </p:sp>
      <p:sp>
        <p:nvSpPr>
          <p:cNvPr id="3" name="Content Placeholder 2">
            <a:extLst>
              <a:ext uri="{FF2B5EF4-FFF2-40B4-BE49-F238E27FC236}">
                <a16:creationId xmlns:a16="http://schemas.microsoft.com/office/drawing/2014/main" id="{CBAAC4EB-E247-FDDE-4BA8-8158F7A850D6}"/>
              </a:ext>
            </a:extLst>
          </p:cNvPr>
          <p:cNvSpPr>
            <a:spLocks noGrp="1"/>
          </p:cNvSpPr>
          <p:nvPr>
            <p:ph idx="1"/>
          </p:nvPr>
        </p:nvSpPr>
        <p:spPr>
          <a:xfrm>
            <a:off x="838200" y="1690688"/>
            <a:ext cx="10515600" cy="4479523"/>
          </a:xfrm>
        </p:spPr>
        <p:txBody>
          <a:bodyPr>
            <a:noAutofit/>
          </a:bodyPr>
          <a:lstStyle/>
          <a:p>
            <a:pPr marL="0" indent="0">
              <a:lnSpc>
                <a:spcPct val="100000"/>
              </a:lnSpc>
              <a:spcBef>
                <a:spcPts val="0"/>
              </a:spcBef>
              <a:spcAft>
                <a:spcPts val="1350"/>
              </a:spcAft>
              <a:buNone/>
            </a:pPr>
            <a:r>
              <a:rPr lang="en-US" dirty="0">
                <a:latin typeface="Arial" panose="020B0604020202020204" pitchFamily="34" charset="0"/>
                <a:cs typeface="Arial" panose="020B0604020202020204" pitchFamily="34" charset="0"/>
              </a:rPr>
              <a:t>We revised WIDA ACCESS (K-12) to be based on the WIDA ELD Standards Framework, 2020 Edition. This included</a:t>
            </a:r>
          </a:p>
          <a:p>
            <a:pPr marL="342900" indent="-342900">
              <a:lnSpc>
                <a:spcPct val="100000"/>
              </a:lnSpc>
              <a:spcBef>
                <a:spcPts val="0"/>
              </a:spcBef>
              <a:spcAft>
                <a:spcPts val="1350"/>
              </a:spcAft>
            </a:pPr>
            <a:r>
              <a:rPr lang="en-US" dirty="0">
                <a:latin typeface="Arial" panose="020B0604020202020204" pitchFamily="34" charset="0"/>
                <a:cs typeface="Arial" panose="020B0604020202020204" pitchFamily="34" charset="0"/>
              </a:rPr>
              <a:t>Publishing a brand-new WIDA ACCESS for Kindergarten with new scoring rubrics</a:t>
            </a:r>
          </a:p>
          <a:p>
            <a:pPr marL="342900" indent="-342900">
              <a:lnSpc>
                <a:spcPct val="100000"/>
              </a:lnSpc>
              <a:spcBef>
                <a:spcPts val="0"/>
              </a:spcBef>
              <a:spcAft>
                <a:spcPts val="1350"/>
              </a:spcAft>
            </a:pPr>
            <a:r>
              <a:rPr lang="en-US" dirty="0">
                <a:latin typeface="Arial" panose="020B0604020202020204" pitchFamily="34" charset="0"/>
                <a:cs typeface="Arial" panose="020B0604020202020204" pitchFamily="34" charset="0"/>
              </a:rPr>
              <a:t>Representing Standard 1 (Language for Social and Instructional Purposes) throughout the test</a:t>
            </a:r>
          </a:p>
          <a:p>
            <a:pPr marL="342900" indent="-342900">
              <a:lnSpc>
                <a:spcPct val="100000"/>
              </a:lnSpc>
              <a:spcBef>
                <a:spcPts val="0"/>
              </a:spcBef>
              <a:spcAft>
                <a:spcPts val="1350"/>
              </a:spcAft>
            </a:pPr>
            <a:r>
              <a:rPr lang="en-US" dirty="0">
                <a:latin typeface="Arial" panose="020B0604020202020204" pitchFamily="34" charset="0"/>
                <a:cs typeface="Arial" panose="020B0604020202020204" pitchFamily="34" charset="0"/>
              </a:rPr>
              <a:t>Releasing an updated Speaking Scoring Rubric</a:t>
            </a:r>
          </a:p>
          <a:p>
            <a:pPr marL="342900" indent="-342900">
              <a:lnSpc>
                <a:spcPct val="100000"/>
              </a:lnSpc>
              <a:spcBef>
                <a:spcPts val="0"/>
              </a:spcBef>
              <a:spcAft>
                <a:spcPts val="1350"/>
              </a:spcAft>
            </a:pPr>
            <a:r>
              <a:rPr lang="en-US" dirty="0">
                <a:latin typeface="Arial" panose="020B0604020202020204" pitchFamily="34" charset="0"/>
                <a:cs typeface="Arial" panose="020B0604020202020204" pitchFamily="34" charset="0"/>
              </a:rPr>
              <a:t>Publishing a new Writing Scoring Rubric</a:t>
            </a:r>
          </a:p>
        </p:txBody>
      </p:sp>
    </p:spTree>
    <p:extLst>
      <p:ext uri="{BB962C8B-B14F-4D97-AF65-F5344CB8AC3E}">
        <p14:creationId xmlns:p14="http://schemas.microsoft.com/office/powerpoint/2010/main" val="102975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1E532-64FE-049C-AE6B-1F1E2872C6FA}"/>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About the event</a:t>
            </a:r>
          </a:p>
        </p:txBody>
      </p:sp>
      <p:sp>
        <p:nvSpPr>
          <p:cNvPr id="3" name="Content Placeholder 2">
            <a:extLst>
              <a:ext uri="{FF2B5EF4-FFF2-40B4-BE49-F238E27FC236}">
                <a16:creationId xmlns:a16="http://schemas.microsoft.com/office/drawing/2014/main" id="{47838B2D-73DA-E4EF-A8AD-4824949C8F0C}"/>
              </a:ext>
            </a:extLst>
          </p:cNvPr>
          <p:cNvSpPr>
            <a:spLocks noGrp="1"/>
          </p:cNvSpPr>
          <p:nvPr>
            <p:ph idx="1"/>
          </p:nvPr>
        </p:nvSpPr>
        <p:spPr>
          <a:xfrm>
            <a:off x="838200" y="1690688"/>
            <a:ext cx="10515600" cy="4486275"/>
          </a:xfrm>
        </p:spPr>
        <p:txBody>
          <a:bodyPr vert="horz" lIns="68580" tIns="34290" rIns="68580" bIns="34290" rtlCol="0" anchor="t">
            <a:normAutofit/>
          </a:bodyPr>
          <a:lstStyle/>
          <a:p>
            <a:pPr marL="342900" indent="-342900">
              <a:lnSpc>
                <a:spcPct val="100000"/>
              </a:lnSpc>
            </a:pPr>
            <a:r>
              <a:rPr lang="en-US" dirty="0">
                <a:latin typeface="Arial" panose="020B0604020202020204" pitchFamily="34" charset="0"/>
                <a:cs typeface="Arial" panose="020B0604020202020204" pitchFamily="34" charset="0"/>
              </a:rPr>
              <a:t>July 27-31, 2026, in Boston, Massachusetts</a:t>
            </a:r>
          </a:p>
          <a:p>
            <a:pPr marL="342900" indent="-342900">
              <a:lnSpc>
                <a:spcPct val="100000"/>
              </a:lnSpc>
            </a:pPr>
            <a:r>
              <a:rPr lang="en-US" dirty="0">
                <a:latin typeface="Arial" panose="020B0604020202020204" pitchFamily="34" charset="0"/>
                <a:cs typeface="Arial" panose="020B0604020202020204" pitchFamily="34" charset="0"/>
              </a:rPr>
              <a:t>112 educator panelists participated, representing 37 consortium members. Panelists were assigned to one of 13 breakout groups, based on grade-level cluster.</a:t>
            </a:r>
          </a:p>
          <a:p>
            <a:pPr marL="342900" indent="-342900">
              <a:lnSpc>
                <a:spcPct val="100000"/>
              </a:lnSpc>
            </a:pPr>
            <a:r>
              <a:rPr lang="en-US" dirty="0">
                <a:latin typeface="Arial" panose="020B0604020202020204" pitchFamily="34" charset="0"/>
                <a:cs typeface="Arial" panose="020B0604020202020204" pitchFamily="34" charset="0"/>
              </a:rPr>
              <a:t>36 state education agency (SEA) representatives participated as observers.</a:t>
            </a:r>
          </a:p>
          <a:p>
            <a:pPr marL="342900" indent="-342900">
              <a:lnSpc>
                <a:spcPct val="100000"/>
              </a:lnSpc>
            </a:pPr>
            <a:r>
              <a:rPr lang="en-US" dirty="0">
                <a:latin typeface="Arial" panose="020B0604020202020204" pitchFamily="34" charset="0"/>
                <a:cs typeface="Arial" panose="020B0604020202020204" pitchFamily="34" charset="0"/>
              </a:rPr>
              <a:t>3 members of WIDA’s Technical Advisory Committee (TAC) were present to observe.</a:t>
            </a:r>
          </a:p>
          <a:p>
            <a:endParaRPr lang="en-US" dirty="0"/>
          </a:p>
        </p:txBody>
      </p:sp>
    </p:spTree>
    <p:extLst>
      <p:ext uri="{BB962C8B-B14F-4D97-AF65-F5344CB8AC3E}">
        <p14:creationId xmlns:p14="http://schemas.microsoft.com/office/powerpoint/2010/main" val="1298492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E00B-D0DC-0C49-D943-E19CD6467571}"/>
              </a:ext>
            </a:extLst>
          </p:cNvPr>
          <p:cNvSpPr>
            <a:spLocks noGrp="1"/>
          </p:cNvSpPr>
          <p:nvPr>
            <p:ph type="title"/>
          </p:nvPr>
        </p:nvSpPr>
        <p:spPr>
          <a:xfrm>
            <a:off x="612250" y="365125"/>
            <a:ext cx="10662700" cy="1325563"/>
          </a:xfrm>
        </p:spPr>
        <p:txBody>
          <a:bodyPr>
            <a:normAutofit/>
          </a:bodyPr>
          <a:lstStyle/>
          <a:p>
            <a:r>
              <a:rPr lang="en-US" sz="3600" b="1" dirty="0">
                <a:latin typeface="Arial" panose="020B0604020202020204" pitchFamily="34" charset="0"/>
                <a:cs typeface="Arial" panose="020B0604020202020204" pitchFamily="34" charset="0"/>
              </a:rPr>
              <a:t>WIDA ACCESS Standard Setting methodology</a:t>
            </a:r>
          </a:p>
        </p:txBody>
      </p:sp>
      <p:sp>
        <p:nvSpPr>
          <p:cNvPr id="3" name="Content Placeholder 2">
            <a:extLst>
              <a:ext uri="{FF2B5EF4-FFF2-40B4-BE49-F238E27FC236}">
                <a16:creationId xmlns:a16="http://schemas.microsoft.com/office/drawing/2014/main" id="{71314FAF-40C9-CE0F-EB4C-994A43A0577C}"/>
              </a:ext>
            </a:extLst>
          </p:cNvPr>
          <p:cNvSpPr>
            <a:spLocks noGrp="1"/>
          </p:cNvSpPr>
          <p:nvPr>
            <p:ph idx="1"/>
          </p:nvPr>
        </p:nvSpPr>
        <p:spPr>
          <a:xfrm>
            <a:off x="612251" y="1439186"/>
            <a:ext cx="11093974" cy="5160397"/>
          </a:xfrm>
        </p:spPr>
        <p:txBody>
          <a:bodyPr vert="horz" lIns="91440" tIns="45720" rIns="91440" bIns="45720" rtlCol="0" anchor="t">
            <a:normAutofit fontScale="92500" lnSpcReduction="10000"/>
          </a:bodyPr>
          <a:lstStyle/>
          <a:p>
            <a:pPr marL="0" indent="0">
              <a:lnSpc>
                <a:spcPct val="120000"/>
              </a:lnSpc>
              <a:buNone/>
            </a:pPr>
            <a:r>
              <a:rPr lang="en-US" sz="2400" dirty="0">
                <a:latin typeface="Arial" panose="020B0604020202020204" pitchFamily="34" charset="0"/>
                <a:cs typeface="Arial" panose="020B0604020202020204" pitchFamily="34" charset="0"/>
              </a:rPr>
              <a:t>There are multiple methods that can be used for standard setting. WIDA used two different methods:</a:t>
            </a:r>
          </a:p>
          <a:p>
            <a:pPr>
              <a:lnSpc>
                <a:spcPct val="120000"/>
              </a:lnSpc>
            </a:pPr>
            <a:r>
              <a:rPr lang="en-US" sz="2400" dirty="0">
                <a:latin typeface="Arial" panose="020B0604020202020204" pitchFamily="34" charset="0"/>
                <a:cs typeface="Arial" panose="020B0604020202020204" pitchFamily="34" charset="0"/>
              </a:rPr>
              <a:t>Student-centered</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methods that focus on judgments about student performance. We used this approach, referred to as </a:t>
            </a:r>
            <a:r>
              <a:rPr lang="en-US" sz="2400" b="1" dirty="0">
                <a:latin typeface="Arial" panose="020B0604020202020204" pitchFamily="34" charset="0"/>
                <a:cs typeface="Arial" panose="020B0604020202020204" pitchFamily="34" charset="0"/>
              </a:rPr>
              <a:t>Modified Body of Work</a:t>
            </a:r>
            <a:r>
              <a:rPr lang="en-US" sz="2400" dirty="0">
                <a:latin typeface="Arial" panose="020B0604020202020204" pitchFamily="34" charset="0"/>
                <a:cs typeface="Arial" panose="020B0604020202020204" pitchFamily="34" charset="0"/>
              </a:rPr>
              <a:t>, for Speaking and Writing.</a:t>
            </a:r>
          </a:p>
          <a:p>
            <a:pPr lvl="1">
              <a:lnSpc>
                <a:spcPct val="120000"/>
              </a:lnSpc>
            </a:pPr>
            <a:r>
              <a:rPr lang="en-US" sz="1800" dirty="0">
                <a:latin typeface="Arial" panose="020B0604020202020204" pitchFamily="34" charset="0"/>
                <a:cs typeface="Arial" panose="020B0604020202020204" pitchFamily="34" charset="0"/>
              </a:rPr>
              <a:t>Student portfolios formed the backbone of the Body of Work method.</a:t>
            </a:r>
          </a:p>
          <a:p>
            <a:pPr lvl="1">
              <a:lnSpc>
                <a:spcPct val="120000"/>
              </a:lnSpc>
            </a:pPr>
            <a:r>
              <a:rPr lang="en-US" sz="1800" dirty="0">
                <a:latin typeface="Arial" panose="020B0604020202020204" pitchFamily="34" charset="0"/>
                <a:cs typeface="Arial" panose="020B0604020202020204" pitchFamily="34" charset="0"/>
              </a:rPr>
              <a:t>A “portfolio” is the collection of student responses.</a:t>
            </a:r>
          </a:p>
          <a:p>
            <a:pPr lvl="1">
              <a:lnSpc>
                <a:spcPct val="120000"/>
              </a:lnSpc>
            </a:pPr>
            <a:r>
              <a:rPr lang="en-US" sz="1800" dirty="0">
                <a:latin typeface="Arial" panose="020B0604020202020204" pitchFamily="34" charset="0"/>
                <a:cs typeface="Arial" panose="020B0604020202020204" pitchFamily="34" charset="0"/>
              </a:rPr>
              <a:t>Student portfolios from the 2025-2026 WIDA ACCESS administration were selected purposefully to be illustrative examples of student work at that raw score level (e.g., attempted, adequate, strong).</a:t>
            </a:r>
          </a:p>
          <a:p>
            <a:pPr>
              <a:lnSpc>
                <a:spcPct val="120000"/>
              </a:lnSpc>
            </a:pPr>
            <a:r>
              <a:rPr lang="en-US" sz="2400" dirty="0">
                <a:latin typeface="Arial" panose="020B0604020202020204" pitchFamily="34" charset="0"/>
                <a:cs typeface="Arial" panose="020B0604020202020204" pitchFamily="34" charset="0"/>
              </a:rPr>
              <a:t>Test-centered methods that focus on judgements about test item performance based on representative students. We used this approach, referred to as </a:t>
            </a:r>
            <a:r>
              <a:rPr lang="en-US" sz="2400" b="1" dirty="0">
                <a:latin typeface="Arial" panose="020B0604020202020204" pitchFamily="34" charset="0"/>
                <a:cs typeface="Arial" panose="020B0604020202020204" pitchFamily="34" charset="0"/>
              </a:rPr>
              <a:t>Modified Bookmark, </a:t>
            </a:r>
            <a:r>
              <a:rPr lang="en-US" sz="2400" dirty="0">
                <a:latin typeface="Arial" panose="020B0604020202020204" pitchFamily="34" charset="0"/>
                <a:cs typeface="Arial" panose="020B0604020202020204" pitchFamily="34" charset="0"/>
              </a:rPr>
              <a:t>for Listening and Reading.</a:t>
            </a:r>
          </a:p>
          <a:p>
            <a:pPr lvl="1">
              <a:lnSpc>
                <a:spcPct val="120000"/>
              </a:lnSpc>
            </a:pPr>
            <a:r>
              <a:rPr lang="en-US" sz="1800" dirty="0">
                <a:latin typeface="Arial" panose="020B0604020202020204" pitchFamily="34" charset="0"/>
                <a:cs typeface="Arial" panose="020B0604020202020204" pitchFamily="34" charset="0"/>
              </a:rPr>
              <a:t>Representative test items were selected and put into “booklets” in order of lowest proficiency to highest, based on consortium-wide performance.</a:t>
            </a:r>
          </a:p>
        </p:txBody>
      </p:sp>
    </p:spTree>
    <p:extLst>
      <p:ext uri="{BB962C8B-B14F-4D97-AF65-F5344CB8AC3E}">
        <p14:creationId xmlns:p14="http://schemas.microsoft.com/office/powerpoint/2010/main" val="2698523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A623-94BB-BAF9-9613-D980AE1F9B2C}"/>
              </a:ext>
            </a:extLst>
          </p:cNvPr>
          <p:cNvSpPr>
            <a:spLocks noGrp="1"/>
          </p:cNvSpPr>
          <p:nvPr>
            <p:ph type="title"/>
          </p:nvPr>
        </p:nvSpPr>
        <p:spPr>
          <a:xfrm>
            <a:off x="838200" y="214052"/>
            <a:ext cx="10515600" cy="1325563"/>
          </a:xfrm>
        </p:spPr>
        <p:txBody>
          <a:bodyPr>
            <a:normAutofit/>
          </a:bodyPr>
          <a:lstStyle/>
          <a:p>
            <a:r>
              <a:rPr lang="en-US" b="1" dirty="0">
                <a:latin typeface="Arial" panose="020B0604020202020204" pitchFamily="34" charset="0"/>
                <a:cs typeface="Arial" panose="020B0604020202020204" pitchFamily="34" charset="0"/>
              </a:rPr>
              <a:t>About the methodology </a:t>
            </a:r>
          </a:p>
        </p:txBody>
      </p:sp>
      <p:sp>
        <p:nvSpPr>
          <p:cNvPr id="4" name="Content Placeholder 3">
            <a:extLst>
              <a:ext uri="{FF2B5EF4-FFF2-40B4-BE49-F238E27FC236}">
                <a16:creationId xmlns:a16="http://schemas.microsoft.com/office/drawing/2014/main" id="{CB43A6DA-0B27-7C5D-ED4F-7027FD0AF5AF}"/>
              </a:ext>
            </a:extLst>
          </p:cNvPr>
          <p:cNvSpPr>
            <a:spLocks noGrp="1"/>
          </p:cNvSpPr>
          <p:nvPr>
            <p:ph idx="1"/>
          </p:nvPr>
        </p:nvSpPr>
        <p:spPr>
          <a:xfrm>
            <a:off x="838200" y="1423285"/>
            <a:ext cx="10515600" cy="5057030"/>
          </a:xfrm>
        </p:spPr>
        <p:txBody>
          <a:bodyPr vert="horz" lIns="91440" tIns="45720" rIns="91440" bIns="45720" rtlCol="0">
            <a:normAutofit fontScale="92500"/>
          </a:bodyPr>
          <a:lstStyle/>
          <a:p>
            <a:pPr marL="0" indent="0">
              <a:lnSpc>
                <a:spcPct val="110000"/>
              </a:lnSpc>
              <a:buNone/>
            </a:pPr>
            <a:r>
              <a:rPr lang="en-US" dirty="0">
                <a:latin typeface="Arial" panose="020B0604020202020204" pitchFamily="34" charset="0"/>
                <a:cs typeface="Arial" panose="020B0604020202020204" pitchFamily="34" charset="0"/>
              </a:rPr>
              <a:t>Using the </a:t>
            </a:r>
            <a:r>
              <a:rPr lang="en-US" b="1" dirty="0">
                <a:latin typeface="Arial" panose="020B0604020202020204" pitchFamily="34" charset="0"/>
                <a:cs typeface="Arial" panose="020B0604020202020204" pitchFamily="34" charset="0"/>
              </a:rPr>
              <a:t>Body of Work </a:t>
            </a:r>
            <a:r>
              <a:rPr lang="en-US" dirty="0">
                <a:latin typeface="Arial" panose="020B0604020202020204" pitchFamily="34" charset="0"/>
                <a:cs typeface="Arial" panose="020B0604020202020204" pitchFamily="34" charset="0"/>
              </a:rPr>
              <a:t>method, panelists</a:t>
            </a:r>
          </a:p>
          <a:p>
            <a:pPr lvl="1">
              <a:lnSpc>
                <a:spcPct val="110000"/>
              </a:lnSpc>
            </a:pPr>
            <a:r>
              <a:rPr lang="en-US" dirty="0">
                <a:latin typeface="Arial" panose="020B0604020202020204" pitchFamily="34" charset="0"/>
                <a:cs typeface="Arial" panose="020B0604020202020204" pitchFamily="34" charset="0"/>
              </a:rPr>
              <a:t>Discussed the English-language skills expected of students in each proficiency level in the grade-level cluster panelists were assigned.</a:t>
            </a:r>
          </a:p>
          <a:p>
            <a:pPr lvl="1">
              <a:lnSpc>
                <a:spcPct val="110000"/>
              </a:lnSpc>
            </a:pPr>
            <a:r>
              <a:rPr lang="en-US" dirty="0">
                <a:latin typeface="Arial" panose="020B0604020202020204" pitchFamily="34" charset="0"/>
                <a:cs typeface="Arial" panose="020B0604020202020204" pitchFamily="34" charset="0"/>
              </a:rPr>
              <a:t>Learned how actual students responded to test questions.</a:t>
            </a:r>
          </a:p>
          <a:p>
            <a:pPr lvl="1">
              <a:lnSpc>
                <a:spcPct val="110000"/>
              </a:lnSpc>
            </a:pPr>
            <a:r>
              <a:rPr lang="en-US" dirty="0">
                <a:latin typeface="Arial" panose="020B0604020202020204" pitchFamily="34" charset="0"/>
                <a:cs typeface="Arial" panose="020B0604020202020204" pitchFamily="34" charset="0"/>
              </a:rPr>
              <a:t>Recommended cut scores by categorizing portfolios of student work.</a:t>
            </a:r>
          </a:p>
          <a:p>
            <a:pPr marL="0" indent="0">
              <a:lnSpc>
                <a:spcPct val="110000"/>
              </a:lnSpc>
              <a:buNone/>
            </a:pPr>
            <a:r>
              <a:rPr lang="en-US" dirty="0">
                <a:latin typeface="Arial" panose="020B0604020202020204" pitchFamily="34" charset="0"/>
                <a:cs typeface="Arial" panose="020B0604020202020204" pitchFamily="34" charset="0"/>
              </a:rPr>
              <a:t>Using the </a:t>
            </a:r>
            <a:r>
              <a:rPr lang="en-US" b="1" dirty="0">
                <a:latin typeface="Arial" panose="020B0604020202020204" pitchFamily="34" charset="0"/>
                <a:cs typeface="Arial" panose="020B0604020202020204" pitchFamily="34" charset="0"/>
              </a:rPr>
              <a:t>Bookmark</a:t>
            </a:r>
            <a:r>
              <a:rPr lang="en-US" dirty="0">
                <a:latin typeface="Arial" panose="020B0604020202020204" pitchFamily="34" charset="0"/>
                <a:cs typeface="Arial" panose="020B0604020202020204" pitchFamily="34" charset="0"/>
              </a:rPr>
              <a:t> method, panelists</a:t>
            </a:r>
          </a:p>
          <a:p>
            <a:pPr lvl="1">
              <a:lnSpc>
                <a:spcPct val="110000"/>
              </a:lnSpc>
            </a:pPr>
            <a:r>
              <a:rPr lang="en-US" dirty="0">
                <a:latin typeface="Arial"/>
                <a:cs typeface="Arial"/>
              </a:rPr>
              <a:t>Discussed the English-language skills expected of students in each proficiency level in the grade-level cluster panelists were assigned.</a:t>
            </a:r>
          </a:p>
          <a:p>
            <a:pPr lvl="1">
              <a:lnSpc>
                <a:spcPct val="110000"/>
              </a:lnSpc>
            </a:pPr>
            <a:r>
              <a:rPr lang="en-US" dirty="0">
                <a:latin typeface="Arial" panose="020B0604020202020204" pitchFamily="34" charset="0"/>
                <a:cs typeface="Arial" panose="020B0604020202020204" pitchFamily="34" charset="0"/>
              </a:rPr>
              <a:t>Studied the English language proficiency measured by test items.</a:t>
            </a:r>
          </a:p>
          <a:p>
            <a:pPr lvl="1">
              <a:lnSpc>
                <a:spcPct val="110000"/>
              </a:lnSpc>
            </a:pPr>
            <a:r>
              <a:rPr lang="en-US" dirty="0">
                <a:latin typeface="Arial"/>
                <a:cs typeface="Arial"/>
              </a:rPr>
              <a:t>Recommended cut scores by determining which test items can generally be answered correctly by students at the threshold of each proficiency level.  </a:t>
            </a:r>
            <a:endParaRPr lang="en-US" dirty="0">
              <a:latin typeface="Arial" panose="020B0604020202020204" pitchFamily="34" charset="0"/>
              <a:cs typeface="Arial" panose="020B0604020202020204" pitchFamily="34" charset="0"/>
            </a:endParaRPr>
          </a:p>
          <a:p>
            <a:pPr lvl="1"/>
            <a:endParaRPr lang="en-US" dirty="0"/>
          </a:p>
          <a:p>
            <a:pPr marL="457200" lvl="1" indent="0">
              <a:buNone/>
            </a:pPr>
            <a:endParaRPr lang="en-US" dirty="0"/>
          </a:p>
        </p:txBody>
      </p:sp>
    </p:spTree>
    <p:extLst>
      <p:ext uri="{BB962C8B-B14F-4D97-AF65-F5344CB8AC3E}">
        <p14:creationId xmlns:p14="http://schemas.microsoft.com/office/powerpoint/2010/main" val="95975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ACFF6-11D6-1B3D-F4D2-1FE83B0A7744}"/>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Laying the groundwork</a:t>
            </a:r>
          </a:p>
        </p:txBody>
      </p:sp>
      <p:sp>
        <p:nvSpPr>
          <p:cNvPr id="3" name="Content Placeholder 2">
            <a:extLst>
              <a:ext uri="{FF2B5EF4-FFF2-40B4-BE49-F238E27FC236}">
                <a16:creationId xmlns:a16="http://schemas.microsoft.com/office/drawing/2014/main" id="{1C7DB8C0-9140-4D37-A1DF-754BF0C619BF}"/>
              </a:ext>
            </a:extLst>
          </p:cNvPr>
          <p:cNvSpPr>
            <a:spLocks noGrp="1"/>
          </p:cNvSpPr>
          <p:nvPr>
            <p:ph idx="1"/>
          </p:nvPr>
        </p:nvSpPr>
        <p:spPr>
          <a:xfrm>
            <a:off x="838200" y="1606163"/>
            <a:ext cx="10515600" cy="4570800"/>
          </a:xfrm>
        </p:spPr>
        <p:txBody>
          <a:bodyPr vert="horz" lIns="91440" tIns="45720" rIns="91440" bIns="45720" rtlCol="0" anchor="t">
            <a:normAutofit/>
          </a:bodyPr>
          <a:lstStyle/>
          <a:p>
            <a:pPr>
              <a:lnSpc>
                <a:spcPct val="100000"/>
              </a:lnSpc>
            </a:pPr>
            <a:r>
              <a:rPr lang="en-US" dirty="0">
                <a:latin typeface="Arial" panose="020B0604020202020204" pitchFamily="34" charset="0"/>
                <a:cs typeface="Arial" panose="020B0604020202020204" pitchFamily="34" charset="0"/>
              </a:rPr>
              <a:t>Breakout groups were assigned to either the Body of Work method or the Bookmark method. (One group used both methods and focused on all four domains for kindergarten.)</a:t>
            </a:r>
          </a:p>
          <a:p>
            <a:pPr>
              <a:lnSpc>
                <a:spcPct val="100000"/>
              </a:lnSpc>
            </a:pPr>
            <a:r>
              <a:rPr lang="en-US" dirty="0">
                <a:latin typeface="Arial" panose="020B0604020202020204" pitchFamily="34" charset="0"/>
                <a:cs typeface="Arial" panose="020B0604020202020204" pitchFamily="34" charset="0"/>
              </a:rPr>
              <a:t>Panelists used the WIDA Proficiency Level Descriptors and their expertise with their assigned grade level(s) to create hypothetical students at each proficiency level “threshold” (e.g., moving from PL 2 to PL 3).</a:t>
            </a:r>
          </a:p>
          <a:p>
            <a:pPr>
              <a:lnSpc>
                <a:spcPct val="100000"/>
              </a:lnSpc>
            </a:pPr>
            <a:r>
              <a:rPr lang="en-US" dirty="0">
                <a:latin typeface="Arial" panose="020B0604020202020204" pitchFamily="34" charset="0"/>
                <a:cs typeface="Arial" panose="020B0604020202020204" pitchFamily="34" charset="0"/>
              </a:rPr>
              <a:t>Throughout the event, panelists continuously referred to these “threshold descriptors” as they made decisions.</a:t>
            </a:r>
          </a:p>
        </p:txBody>
      </p:sp>
    </p:spTree>
    <p:extLst>
      <p:ext uri="{BB962C8B-B14F-4D97-AF65-F5344CB8AC3E}">
        <p14:creationId xmlns:p14="http://schemas.microsoft.com/office/powerpoint/2010/main" val="109910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9EC8-23B5-8990-1179-66D7786D8899}"/>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Creating threshold descriptors</a:t>
            </a:r>
          </a:p>
        </p:txBody>
      </p:sp>
      <p:sp>
        <p:nvSpPr>
          <p:cNvPr id="3" name="Content Placeholder 2">
            <a:extLst>
              <a:ext uri="{FF2B5EF4-FFF2-40B4-BE49-F238E27FC236}">
                <a16:creationId xmlns:a16="http://schemas.microsoft.com/office/drawing/2014/main" id="{FCF43507-267E-7E2A-53E1-C01CE90F2E1F}"/>
              </a:ext>
            </a:extLst>
          </p:cNvPr>
          <p:cNvSpPr>
            <a:spLocks noGrp="1"/>
          </p:cNvSpPr>
          <p:nvPr>
            <p:ph idx="1"/>
          </p:nvPr>
        </p:nvSpPr>
        <p:spPr>
          <a:xfrm>
            <a:off x="838200" y="1510748"/>
            <a:ext cx="10515600" cy="4666215"/>
          </a:xfrm>
        </p:spPr>
        <p:txBody>
          <a:bodyPr>
            <a:normAutofit fontScale="70000" lnSpcReduction="20000"/>
          </a:bodyPr>
          <a:lstStyle/>
          <a:p>
            <a:pPr marL="0" indent="0">
              <a:lnSpc>
                <a:spcPct val="120000"/>
              </a:lnSpc>
              <a:spcBef>
                <a:spcPts val="0"/>
              </a:spcBef>
              <a:spcAft>
                <a:spcPts val="1200"/>
              </a:spcAft>
              <a:buNone/>
            </a:pPr>
            <a:r>
              <a:rPr lang="en-US" dirty="0">
                <a:latin typeface="Arial" panose="020B0604020202020204" pitchFamily="34" charset="0"/>
                <a:cs typeface="Arial" panose="020B0604020202020204" pitchFamily="34" charset="0"/>
              </a:rPr>
              <a:t>During standard setting, panelists considered the proficiency expectations (from the PLDs) of each “threshold” student.</a:t>
            </a:r>
          </a:p>
          <a:p>
            <a:pPr>
              <a:lnSpc>
                <a:spcPct val="120000"/>
              </a:lnSpc>
              <a:spcBef>
                <a:spcPts val="0"/>
              </a:spcBef>
              <a:spcAft>
                <a:spcPts val="1200"/>
              </a:spcAft>
            </a:pPr>
            <a:r>
              <a:rPr lang="en-US" dirty="0">
                <a:latin typeface="Arial" panose="020B0604020202020204" pitchFamily="34" charset="0"/>
                <a:cs typeface="Arial" panose="020B0604020202020204" pitchFamily="34" charset="0"/>
              </a:rPr>
              <a:t>A threshold student is a hypothetical student whose performance is at the edge between two proficiency levels. </a:t>
            </a:r>
          </a:p>
          <a:p>
            <a:pPr>
              <a:lnSpc>
                <a:spcPct val="120000"/>
              </a:lnSpc>
              <a:spcBef>
                <a:spcPts val="0"/>
              </a:spcBef>
              <a:spcAft>
                <a:spcPts val="1200"/>
              </a:spcAft>
            </a:pPr>
            <a:r>
              <a:rPr lang="en-US" dirty="0">
                <a:latin typeface="Arial" panose="020B0604020202020204" pitchFamily="34" charset="0"/>
                <a:cs typeface="Arial" panose="020B0604020202020204" pitchFamily="34" charset="0"/>
              </a:rPr>
              <a:t>For example, a student who can demonstrate proficiency as specified in level 1 and has not shown evidence of demonstrating proficiency at level 2.</a:t>
            </a:r>
          </a:p>
          <a:p>
            <a:pPr marL="0" indent="0">
              <a:lnSpc>
                <a:spcPct val="120000"/>
              </a:lnSpc>
              <a:spcBef>
                <a:spcPts val="0"/>
              </a:spcBef>
              <a:spcAft>
                <a:spcPts val="1200"/>
              </a:spcAft>
              <a:buNone/>
            </a:pPr>
            <a:r>
              <a:rPr lang="en-US" dirty="0">
                <a:latin typeface="Arial" panose="020B0604020202020204" pitchFamily="34" charset="0"/>
                <a:cs typeface="Arial" panose="020B0604020202020204" pitchFamily="34" charset="0"/>
              </a:rPr>
              <a:t>Panelists used the threshold descriptors to identify</a:t>
            </a:r>
          </a:p>
          <a:p>
            <a:pPr>
              <a:lnSpc>
                <a:spcPct val="120000"/>
              </a:lnSpc>
              <a:spcBef>
                <a:spcPts val="0"/>
              </a:spcBef>
              <a:spcAft>
                <a:spcPts val="1200"/>
              </a:spcAft>
            </a:pPr>
            <a:r>
              <a:rPr lang="en-US" dirty="0">
                <a:latin typeface="Arial" panose="020B0604020202020204" pitchFamily="34" charset="0"/>
                <a:cs typeface="Arial" panose="020B0604020202020204" pitchFamily="34" charset="0"/>
              </a:rPr>
              <a:t>(For Speaking and Writing) What proficiency level is the student response based on what panelists said each threshold student could do with expressive language? </a:t>
            </a:r>
          </a:p>
          <a:p>
            <a:pPr>
              <a:lnSpc>
                <a:spcPct val="120000"/>
              </a:lnSpc>
              <a:spcBef>
                <a:spcPts val="0"/>
              </a:spcBef>
              <a:spcAft>
                <a:spcPts val="1200"/>
              </a:spcAft>
            </a:pPr>
            <a:r>
              <a:rPr lang="en-US" dirty="0">
                <a:latin typeface="Arial" panose="020B0604020202020204" pitchFamily="34" charset="0"/>
                <a:cs typeface="Arial" panose="020B0604020202020204" pitchFamily="34" charset="0"/>
              </a:rPr>
              <a:t>(For Listening and Reading) Whether students at each threshold descriptor could generally answer a specific question. For example, could a student at this threshold correctly answer the question more often than not?</a:t>
            </a:r>
          </a:p>
          <a:p>
            <a:pPr lvl="1">
              <a:lnSpc>
                <a:spcPct val="120000"/>
              </a:lnSpc>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4712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58290-2F09-AE94-90D3-A293A5A1EE8D}"/>
              </a:ext>
            </a:extLst>
          </p:cNvPr>
          <p:cNvSpPr>
            <a:spLocks noGrp="1"/>
          </p:cNvSpPr>
          <p:nvPr>
            <p:ph type="title"/>
          </p:nvPr>
        </p:nvSpPr>
        <p:spPr/>
        <p:txBody>
          <a:bodyPr>
            <a:normAutofit/>
          </a:bodyPr>
          <a:lstStyle/>
          <a:p>
            <a:r>
              <a:rPr lang="en-US" sz="4000" b="1" dirty="0">
                <a:latin typeface="Arial" panose="020B0604020202020204" pitchFamily="34" charset="0"/>
                <a:cs typeface="Arial" panose="020B0604020202020204" pitchFamily="34" charset="0"/>
              </a:rPr>
              <a:t>Determining recommended cut scores</a:t>
            </a:r>
          </a:p>
        </p:txBody>
      </p:sp>
      <p:sp>
        <p:nvSpPr>
          <p:cNvPr id="3" name="Content Placeholder 2">
            <a:extLst>
              <a:ext uri="{FF2B5EF4-FFF2-40B4-BE49-F238E27FC236}">
                <a16:creationId xmlns:a16="http://schemas.microsoft.com/office/drawing/2014/main" id="{F5B92D8F-44BF-C36A-1889-2260E2B09189}"/>
              </a:ext>
            </a:extLst>
          </p:cNvPr>
          <p:cNvSpPr>
            <a:spLocks noGrp="1"/>
          </p:cNvSpPr>
          <p:nvPr>
            <p:ph idx="1"/>
          </p:nvPr>
        </p:nvSpPr>
        <p:spPr>
          <a:xfrm>
            <a:off x="838200" y="1552576"/>
            <a:ext cx="10515600" cy="4624388"/>
          </a:xfrm>
        </p:spPr>
        <p:txBody>
          <a:bodyPr vert="horz" lIns="91440" tIns="45720" rIns="91440" bIns="45720" rtlCol="0" anchor="t">
            <a:normAutofit lnSpcReduction="10000"/>
          </a:bodyPr>
          <a:lstStyle/>
          <a:p>
            <a:pPr marL="0" indent="0">
              <a:lnSpc>
                <a:spcPct val="100000"/>
              </a:lnSpc>
              <a:spcBef>
                <a:spcPts val="0"/>
              </a:spcBef>
              <a:spcAft>
                <a:spcPts val="2400"/>
              </a:spcAft>
              <a:buNone/>
            </a:pPr>
            <a:r>
              <a:rPr lang="en-US" dirty="0">
                <a:latin typeface="Arial" panose="020B0604020202020204" pitchFamily="34" charset="0"/>
                <a:cs typeface="Arial" panose="020B0604020202020204" pitchFamily="34" charset="0"/>
              </a:rPr>
              <a:t>The proficiency level cut score is the minimum scale score a student needs to achieve to score at a given proficiency level: the minimum score to reach PL2, PL3, etc., in their grade level.</a:t>
            </a:r>
          </a:p>
          <a:p>
            <a:pPr>
              <a:lnSpc>
                <a:spcPct val="100000"/>
              </a:lnSpc>
              <a:spcBef>
                <a:spcPts val="0"/>
              </a:spcBef>
              <a:spcAft>
                <a:spcPts val="2400"/>
              </a:spcAft>
            </a:pPr>
            <a:r>
              <a:rPr lang="en-US" b="1" dirty="0">
                <a:latin typeface="Arial" panose="020B0604020202020204" pitchFamily="34" charset="0"/>
                <a:cs typeface="Arial" panose="020B0604020202020204" pitchFamily="34" charset="0"/>
              </a:rPr>
              <a:t>Remember:</a:t>
            </a:r>
            <a:r>
              <a:rPr lang="en-US" dirty="0">
                <a:latin typeface="Arial" panose="020B0604020202020204" pitchFamily="34" charset="0"/>
                <a:cs typeface="Arial" panose="020B0604020202020204" pitchFamily="34" charset="0"/>
              </a:rPr>
              <a:t> Scale scores range from 100-600 and allow you to compare students across years. Proficiency levels are grade-level interpretations of scale scores.</a:t>
            </a:r>
          </a:p>
          <a:p>
            <a:pPr marL="0" indent="0">
              <a:lnSpc>
                <a:spcPct val="100000"/>
              </a:lnSpc>
              <a:spcBef>
                <a:spcPts val="0"/>
              </a:spcBef>
              <a:spcAft>
                <a:spcPts val="2400"/>
              </a:spcAft>
              <a:buNone/>
            </a:pPr>
            <a:r>
              <a:rPr lang="en-US" dirty="0">
                <a:latin typeface="Arial"/>
                <a:cs typeface="Arial"/>
              </a:rPr>
              <a:t>Panelists used the standard setting methodologies and their threshold descriptors to identify the proficiency level cut scores for each level, in each domain, in grades K-12.</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1240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B41C358-9020-FFA1-E709-69CD93721C87}"/>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Standard setting daily agenda</a:t>
            </a:r>
          </a:p>
        </p:txBody>
      </p:sp>
      <p:grpSp>
        <p:nvGrpSpPr>
          <p:cNvPr id="2" name="Group 1" descr="What happened during the four days of standard setting. ">
            <a:extLst>
              <a:ext uri="{FF2B5EF4-FFF2-40B4-BE49-F238E27FC236}">
                <a16:creationId xmlns:a16="http://schemas.microsoft.com/office/drawing/2014/main" id="{40A2102E-B3E2-BEB6-B685-C388E3BBE214}"/>
              </a:ext>
            </a:extLst>
          </p:cNvPr>
          <p:cNvGrpSpPr/>
          <p:nvPr/>
        </p:nvGrpSpPr>
        <p:grpSpPr>
          <a:xfrm>
            <a:off x="842219" y="1645794"/>
            <a:ext cx="10683151" cy="5033302"/>
            <a:chOff x="842219" y="1645794"/>
            <a:chExt cx="10683151" cy="5033302"/>
          </a:xfrm>
        </p:grpSpPr>
        <p:sp>
          <p:nvSpPr>
            <p:cNvPr id="3" name="Freeform: Shape 2" descr="Day 1&#10;">
              <a:extLst>
                <a:ext uri="{FF2B5EF4-FFF2-40B4-BE49-F238E27FC236}">
                  <a16:creationId xmlns:a16="http://schemas.microsoft.com/office/drawing/2014/main" id="{381D7E0C-1202-035D-1A2B-05DAB3DB5082}"/>
                </a:ext>
              </a:extLst>
            </p:cNvPr>
            <p:cNvSpPr/>
            <p:nvPr/>
          </p:nvSpPr>
          <p:spPr>
            <a:xfrm>
              <a:off x="842219" y="1645794"/>
              <a:ext cx="2417002" cy="576000"/>
            </a:xfrm>
            <a:custGeom>
              <a:avLst/>
              <a:gdLst>
                <a:gd name="csX0" fmla="*/ 0 w 2417002"/>
                <a:gd name="csY0" fmla="*/ 0 h 576000"/>
                <a:gd name="csX1" fmla="*/ 2417002 w 2417002"/>
                <a:gd name="csY1" fmla="*/ 0 h 576000"/>
                <a:gd name="csX2" fmla="*/ 2417002 w 2417002"/>
                <a:gd name="csY2" fmla="*/ 576000 h 576000"/>
                <a:gd name="csX3" fmla="*/ 0 w 2417002"/>
                <a:gd name="csY3" fmla="*/ 576000 h 576000"/>
                <a:gd name="csX4" fmla="*/ 0 w 2417002"/>
                <a:gd name="csY4" fmla="*/ 0 h 576000"/>
              </a:gdLst>
              <a:ahLst/>
              <a:cxnLst>
                <a:cxn ang="0">
                  <a:pos x="csX0" y="csY0"/>
                </a:cxn>
                <a:cxn ang="0">
                  <a:pos x="csX1" y="csY1"/>
                </a:cxn>
                <a:cxn ang="0">
                  <a:pos x="csX2" y="csY2"/>
                </a:cxn>
                <a:cxn ang="0">
                  <a:pos x="csX3" y="csY3"/>
                </a:cxn>
                <a:cxn ang="0">
                  <a:pos x="csX4" y="csY4"/>
                </a:cxn>
              </a:cxnLst>
              <a:rect l="l" t="t" r="r" b="b"/>
              <a:pathLst>
                <a:path w="2417002" h="576000">
                  <a:moveTo>
                    <a:pt x="0" y="0"/>
                  </a:moveTo>
                  <a:lnTo>
                    <a:pt x="2417002" y="0"/>
                  </a:lnTo>
                  <a:lnTo>
                    <a:pt x="2417002" y="576000"/>
                  </a:lnTo>
                  <a:lnTo>
                    <a:pt x="0" y="576000"/>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Day 1</a:t>
              </a:r>
            </a:p>
          </p:txBody>
        </p:sp>
        <p:sp>
          <p:nvSpPr>
            <p:cNvPr id="4" name="Freeform: Shape 3" descr="General session&#10;Standard Setting tool training&#10;Breakout Group Activity&#10;">
              <a:extLst>
                <a:ext uri="{FF2B5EF4-FFF2-40B4-BE49-F238E27FC236}">
                  <a16:creationId xmlns:a16="http://schemas.microsoft.com/office/drawing/2014/main" id="{1B480122-D5C1-BD0A-3E2D-8B23D077388E}"/>
                </a:ext>
              </a:extLst>
            </p:cNvPr>
            <p:cNvSpPr/>
            <p:nvPr/>
          </p:nvSpPr>
          <p:spPr>
            <a:xfrm>
              <a:off x="842219" y="2221794"/>
              <a:ext cx="2417002" cy="4457302"/>
            </a:xfrm>
            <a:custGeom>
              <a:avLst/>
              <a:gdLst>
                <a:gd name="csX0" fmla="*/ 0 w 2417002"/>
                <a:gd name="csY0" fmla="*/ 0 h 4302787"/>
                <a:gd name="csX1" fmla="*/ 2417002 w 2417002"/>
                <a:gd name="csY1" fmla="*/ 0 h 4302787"/>
                <a:gd name="csX2" fmla="*/ 2417002 w 2417002"/>
                <a:gd name="csY2" fmla="*/ 4302787 h 4302787"/>
                <a:gd name="csX3" fmla="*/ 0 w 2417002"/>
                <a:gd name="csY3" fmla="*/ 4302787 h 4302787"/>
                <a:gd name="csX4" fmla="*/ 0 w 2417002"/>
                <a:gd name="csY4" fmla="*/ 0 h 4302787"/>
              </a:gdLst>
              <a:ahLst/>
              <a:cxnLst>
                <a:cxn ang="0">
                  <a:pos x="csX0" y="csY0"/>
                </a:cxn>
                <a:cxn ang="0">
                  <a:pos x="csX1" y="csY1"/>
                </a:cxn>
                <a:cxn ang="0">
                  <a:pos x="csX2" y="csY2"/>
                </a:cxn>
                <a:cxn ang="0">
                  <a:pos x="csX3" y="csY3"/>
                </a:cxn>
                <a:cxn ang="0">
                  <a:pos x="csX4" y="csY4"/>
                </a:cxn>
              </a:cxnLst>
              <a:rect l="l" t="t" r="r" b="b"/>
              <a:pathLst>
                <a:path w="2417002" h="4302787">
                  <a:moveTo>
                    <a:pt x="0" y="0"/>
                  </a:moveTo>
                  <a:lnTo>
                    <a:pt x="2417002" y="0"/>
                  </a:lnTo>
                  <a:lnTo>
                    <a:pt x="2417002" y="4302787"/>
                  </a:lnTo>
                  <a:lnTo>
                    <a:pt x="0" y="4302787"/>
                  </a:lnTo>
                  <a:lnTo>
                    <a:pt x="0" y="0"/>
                  </a:lnTo>
                  <a:close/>
                </a:path>
              </a:pathLst>
            </a:custGeom>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General session</a:t>
              </a:r>
            </a:p>
            <a:p>
              <a:pPr marL="228600" lvl="1" indent="-228600" algn="l" defTabSz="889000" rtl="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Standard Setting tool training</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Breakout Group Activity</a:t>
              </a:r>
            </a:p>
          </p:txBody>
        </p:sp>
        <p:sp>
          <p:nvSpPr>
            <p:cNvPr id="5" name="Freeform: Shape 4" descr="Day 2&#10;">
              <a:extLst>
                <a:ext uri="{FF2B5EF4-FFF2-40B4-BE49-F238E27FC236}">
                  <a16:creationId xmlns:a16="http://schemas.microsoft.com/office/drawing/2014/main" id="{ED8ED95F-644F-A5B3-FF90-8E1415C592E0}"/>
                </a:ext>
              </a:extLst>
            </p:cNvPr>
            <p:cNvSpPr/>
            <p:nvPr/>
          </p:nvSpPr>
          <p:spPr>
            <a:xfrm>
              <a:off x="3597602" y="1645794"/>
              <a:ext cx="2417002" cy="576000"/>
            </a:xfrm>
            <a:custGeom>
              <a:avLst/>
              <a:gdLst>
                <a:gd name="csX0" fmla="*/ 0 w 2417002"/>
                <a:gd name="csY0" fmla="*/ 0 h 576000"/>
                <a:gd name="csX1" fmla="*/ 2417002 w 2417002"/>
                <a:gd name="csY1" fmla="*/ 0 h 576000"/>
                <a:gd name="csX2" fmla="*/ 2417002 w 2417002"/>
                <a:gd name="csY2" fmla="*/ 576000 h 576000"/>
                <a:gd name="csX3" fmla="*/ 0 w 2417002"/>
                <a:gd name="csY3" fmla="*/ 576000 h 576000"/>
                <a:gd name="csX4" fmla="*/ 0 w 2417002"/>
                <a:gd name="csY4" fmla="*/ 0 h 576000"/>
              </a:gdLst>
              <a:ahLst/>
              <a:cxnLst>
                <a:cxn ang="0">
                  <a:pos x="csX0" y="csY0"/>
                </a:cxn>
                <a:cxn ang="0">
                  <a:pos x="csX1" y="csY1"/>
                </a:cxn>
                <a:cxn ang="0">
                  <a:pos x="csX2" y="csY2"/>
                </a:cxn>
                <a:cxn ang="0">
                  <a:pos x="csX3" y="csY3"/>
                </a:cxn>
                <a:cxn ang="0">
                  <a:pos x="csX4" y="csY4"/>
                </a:cxn>
              </a:cxnLst>
              <a:rect l="l" t="t" r="r" b="b"/>
              <a:pathLst>
                <a:path w="2417002" h="576000">
                  <a:moveTo>
                    <a:pt x="0" y="0"/>
                  </a:moveTo>
                  <a:lnTo>
                    <a:pt x="2417002" y="0"/>
                  </a:lnTo>
                  <a:lnTo>
                    <a:pt x="2417002" y="576000"/>
                  </a:lnTo>
                  <a:lnTo>
                    <a:pt x="0" y="576000"/>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Day 2</a:t>
              </a:r>
            </a:p>
          </p:txBody>
        </p:sp>
        <p:sp>
          <p:nvSpPr>
            <p:cNvPr id="6" name="Freeform: Shape 5" descr="Practice &amp; Round 1 (1-12 Listening,  Speaking;  Kindergarten Listening, Reading)&#10;Round 2&#10;(1-12 Listening,  Speaking;  Kindergarten Listening, Reading&#10;Round 3 Group Discussion&#10;">
              <a:extLst>
                <a:ext uri="{FF2B5EF4-FFF2-40B4-BE49-F238E27FC236}">
                  <a16:creationId xmlns:a16="http://schemas.microsoft.com/office/drawing/2014/main" id="{4376DD46-8A75-3A59-4352-EDC535B335D5}"/>
                </a:ext>
              </a:extLst>
            </p:cNvPr>
            <p:cNvSpPr/>
            <p:nvPr/>
          </p:nvSpPr>
          <p:spPr>
            <a:xfrm>
              <a:off x="3597602" y="2221794"/>
              <a:ext cx="2417002" cy="4457302"/>
            </a:xfrm>
            <a:custGeom>
              <a:avLst/>
              <a:gdLst>
                <a:gd name="csX0" fmla="*/ 0 w 2417002"/>
                <a:gd name="csY0" fmla="*/ 0 h 4302787"/>
                <a:gd name="csX1" fmla="*/ 2417002 w 2417002"/>
                <a:gd name="csY1" fmla="*/ 0 h 4302787"/>
                <a:gd name="csX2" fmla="*/ 2417002 w 2417002"/>
                <a:gd name="csY2" fmla="*/ 4302787 h 4302787"/>
                <a:gd name="csX3" fmla="*/ 0 w 2417002"/>
                <a:gd name="csY3" fmla="*/ 4302787 h 4302787"/>
                <a:gd name="csX4" fmla="*/ 0 w 2417002"/>
                <a:gd name="csY4" fmla="*/ 0 h 4302787"/>
              </a:gdLst>
              <a:ahLst/>
              <a:cxnLst>
                <a:cxn ang="0">
                  <a:pos x="csX0" y="csY0"/>
                </a:cxn>
                <a:cxn ang="0">
                  <a:pos x="csX1" y="csY1"/>
                </a:cxn>
                <a:cxn ang="0">
                  <a:pos x="csX2" y="csY2"/>
                </a:cxn>
                <a:cxn ang="0">
                  <a:pos x="csX3" y="csY3"/>
                </a:cxn>
                <a:cxn ang="0">
                  <a:pos x="csX4" y="csY4"/>
                </a:cxn>
              </a:cxnLst>
              <a:rect l="l" t="t" r="r" b="b"/>
              <a:pathLst>
                <a:path w="2417002" h="4302787">
                  <a:moveTo>
                    <a:pt x="0" y="0"/>
                  </a:moveTo>
                  <a:lnTo>
                    <a:pt x="2417002" y="0"/>
                  </a:lnTo>
                  <a:lnTo>
                    <a:pt x="2417002" y="4302787"/>
                  </a:lnTo>
                  <a:lnTo>
                    <a:pt x="0" y="4302787"/>
                  </a:lnTo>
                  <a:lnTo>
                    <a:pt x="0" y="0"/>
                  </a:lnTo>
                  <a:close/>
                </a:path>
              </a:pathLst>
            </a:custGeom>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Practice &amp; Round 1 (1-12 Listening,  Speaking;  Kindergarten Listening, Reading)</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Round 2</a:t>
              </a:r>
              <a:br>
                <a:rPr lang="en-US" sz="2000" kern="1200" dirty="0">
                  <a:latin typeface="Arial" panose="020B0604020202020204" pitchFamily="34" charset="0"/>
                  <a:cs typeface="Arial" panose="020B0604020202020204" pitchFamily="34" charset="0"/>
                </a:rPr>
              </a:br>
              <a:r>
                <a:rPr lang="en-US" sz="2000" kern="1200" dirty="0">
                  <a:latin typeface="Arial" panose="020B0604020202020204" pitchFamily="34" charset="0"/>
                  <a:cs typeface="Arial" panose="020B0604020202020204" pitchFamily="34" charset="0"/>
                </a:rPr>
                <a:t>(1-12 Listening,  Speaking;  Kindergarten Listening, Reading</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Round 3 Group Discussion</a:t>
              </a:r>
            </a:p>
          </p:txBody>
        </p:sp>
        <p:sp>
          <p:nvSpPr>
            <p:cNvPr id="7" name="Freeform: Shape 6" descr="Day 3&#10;">
              <a:extLst>
                <a:ext uri="{FF2B5EF4-FFF2-40B4-BE49-F238E27FC236}">
                  <a16:creationId xmlns:a16="http://schemas.microsoft.com/office/drawing/2014/main" id="{72EE8499-8575-563D-8DF3-5224DF5EBE9D}"/>
                </a:ext>
              </a:extLst>
            </p:cNvPr>
            <p:cNvSpPr/>
            <p:nvPr/>
          </p:nvSpPr>
          <p:spPr>
            <a:xfrm>
              <a:off x="6352985" y="1645794"/>
              <a:ext cx="2417002" cy="576000"/>
            </a:xfrm>
            <a:custGeom>
              <a:avLst/>
              <a:gdLst>
                <a:gd name="csX0" fmla="*/ 0 w 2417002"/>
                <a:gd name="csY0" fmla="*/ 0 h 576000"/>
                <a:gd name="csX1" fmla="*/ 2417002 w 2417002"/>
                <a:gd name="csY1" fmla="*/ 0 h 576000"/>
                <a:gd name="csX2" fmla="*/ 2417002 w 2417002"/>
                <a:gd name="csY2" fmla="*/ 576000 h 576000"/>
                <a:gd name="csX3" fmla="*/ 0 w 2417002"/>
                <a:gd name="csY3" fmla="*/ 576000 h 576000"/>
                <a:gd name="csX4" fmla="*/ 0 w 2417002"/>
                <a:gd name="csY4" fmla="*/ 0 h 576000"/>
              </a:gdLst>
              <a:ahLst/>
              <a:cxnLst>
                <a:cxn ang="0">
                  <a:pos x="csX0" y="csY0"/>
                </a:cxn>
                <a:cxn ang="0">
                  <a:pos x="csX1" y="csY1"/>
                </a:cxn>
                <a:cxn ang="0">
                  <a:pos x="csX2" y="csY2"/>
                </a:cxn>
                <a:cxn ang="0">
                  <a:pos x="csX3" y="csY3"/>
                </a:cxn>
                <a:cxn ang="0">
                  <a:pos x="csX4" y="csY4"/>
                </a:cxn>
              </a:cxnLst>
              <a:rect l="l" t="t" r="r" b="b"/>
              <a:pathLst>
                <a:path w="2417002" h="576000">
                  <a:moveTo>
                    <a:pt x="0" y="0"/>
                  </a:moveTo>
                  <a:lnTo>
                    <a:pt x="2417002" y="0"/>
                  </a:lnTo>
                  <a:lnTo>
                    <a:pt x="2417002" y="576000"/>
                  </a:lnTo>
                  <a:lnTo>
                    <a:pt x="0" y="576000"/>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Day 3</a:t>
              </a:r>
            </a:p>
          </p:txBody>
        </p:sp>
        <p:sp>
          <p:nvSpPr>
            <p:cNvPr id="8" name="Freeform: Shape 7" descr="Practice &amp; Round 1 (1-12 Reading, Writing;      Kindergarten Speaking, Writing)&#10;Round 2&#10;(1-12 Reading, Writing;      Kindergarten Speaking, Writing)&#10;Round 3 Group Discussion&#10;">
              <a:extLst>
                <a:ext uri="{FF2B5EF4-FFF2-40B4-BE49-F238E27FC236}">
                  <a16:creationId xmlns:a16="http://schemas.microsoft.com/office/drawing/2014/main" id="{B5A3D477-A5F8-0D18-C5A2-CC6163766C3F}"/>
                </a:ext>
              </a:extLst>
            </p:cNvPr>
            <p:cNvSpPr/>
            <p:nvPr/>
          </p:nvSpPr>
          <p:spPr>
            <a:xfrm>
              <a:off x="6352985" y="2221794"/>
              <a:ext cx="2417002" cy="4457302"/>
            </a:xfrm>
            <a:custGeom>
              <a:avLst/>
              <a:gdLst>
                <a:gd name="csX0" fmla="*/ 0 w 2417002"/>
                <a:gd name="csY0" fmla="*/ 0 h 4302787"/>
                <a:gd name="csX1" fmla="*/ 2417002 w 2417002"/>
                <a:gd name="csY1" fmla="*/ 0 h 4302787"/>
                <a:gd name="csX2" fmla="*/ 2417002 w 2417002"/>
                <a:gd name="csY2" fmla="*/ 4302787 h 4302787"/>
                <a:gd name="csX3" fmla="*/ 0 w 2417002"/>
                <a:gd name="csY3" fmla="*/ 4302787 h 4302787"/>
                <a:gd name="csX4" fmla="*/ 0 w 2417002"/>
                <a:gd name="csY4" fmla="*/ 0 h 4302787"/>
              </a:gdLst>
              <a:ahLst/>
              <a:cxnLst>
                <a:cxn ang="0">
                  <a:pos x="csX0" y="csY0"/>
                </a:cxn>
                <a:cxn ang="0">
                  <a:pos x="csX1" y="csY1"/>
                </a:cxn>
                <a:cxn ang="0">
                  <a:pos x="csX2" y="csY2"/>
                </a:cxn>
                <a:cxn ang="0">
                  <a:pos x="csX3" y="csY3"/>
                </a:cxn>
                <a:cxn ang="0">
                  <a:pos x="csX4" y="csY4"/>
                </a:cxn>
              </a:cxnLst>
              <a:rect l="l" t="t" r="r" b="b"/>
              <a:pathLst>
                <a:path w="2417002" h="4302787">
                  <a:moveTo>
                    <a:pt x="0" y="0"/>
                  </a:moveTo>
                  <a:lnTo>
                    <a:pt x="2417002" y="0"/>
                  </a:lnTo>
                  <a:lnTo>
                    <a:pt x="2417002" y="4302787"/>
                  </a:lnTo>
                  <a:lnTo>
                    <a:pt x="0" y="4302787"/>
                  </a:lnTo>
                  <a:lnTo>
                    <a:pt x="0" y="0"/>
                  </a:lnTo>
                  <a:close/>
                </a:path>
              </a:pathLst>
            </a:custGeom>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Practice &amp; Round 1 (1-12 Reading, Writing;      Kindergarten Speaking, Writing)</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Round 2</a:t>
              </a:r>
              <a:br>
                <a:rPr lang="en-US" sz="2000" kern="1200" dirty="0">
                  <a:latin typeface="Arial" panose="020B0604020202020204" pitchFamily="34" charset="0"/>
                  <a:cs typeface="Arial" panose="020B0604020202020204" pitchFamily="34" charset="0"/>
                </a:rPr>
              </a:br>
              <a:r>
                <a:rPr lang="en-US" sz="2000" kern="1200" dirty="0">
                  <a:latin typeface="Arial" panose="020B0604020202020204" pitchFamily="34" charset="0"/>
                  <a:cs typeface="Arial" panose="020B0604020202020204" pitchFamily="34" charset="0"/>
                </a:rPr>
                <a:t>(1-12 Reading, Writing;      Kindergarten Speaking, Writing)</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Round 3 Group Discussion</a:t>
              </a:r>
            </a:p>
          </p:txBody>
        </p:sp>
        <p:sp>
          <p:nvSpPr>
            <p:cNvPr id="10" name="Freeform: Shape 9" descr="Day 4&#10;">
              <a:extLst>
                <a:ext uri="{FF2B5EF4-FFF2-40B4-BE49-F238E27FC236}">
                  <a16:creationId xmlns:a16="http://schemas.microsoft.com/office/drawing/2014/main" id="{0658B398-DF12-29E7-29D6-2DDA96862D65}"/>
                </a:ext>
              </a:extLst>
            </p:cNvPr>
            <p:cNvSpPr/>
            <p:nvPr/>
          </p:nvSpPr>
          <p:spPr>
            <a:xfrm>
              <a:off x="9108368" y="1645794"/>
              <a:ext cx="2417002" cy="576000"/>
            </a:xfrm>
            <a:custGeom>
              <a:avLst/>
              <a:gdLst>
                <a:gd name="csX0" fmla="*/ 0 w 2417002"/>
                <a:gd name="csY0" fmla="*/ 0 h 576000"/>
                <a:gd name="csX1" fmla="*/ 2417002 w 2417002"/>
                <a:gd name="csY1" fmla="*/ 0 h 576000"/>
                <a:gd name="csX2" fmla="*/ 2417002 w 2417002"/>
                <a:gd name="csY2" fmla="*/ 576000 h 576000"/>
                <a:gd name="csX3" fmla="*/ 0 w 2417002"/>
                <a:gd name="csY3" fmla="*/ 576000 h 576000"/>
                <a:gd name="csX4" fmla="*/ 0 w 2417002"/>
                <a:gd name="csY4" fmla="*/ 0 h 576000"/>
              </a:gdLst>
              <a:ahLst/>
              <a:cxnLst>
                <a:cxn ang="0">
                  <a:pos x="csX0" y="csY0"/>
                </a:cxn>
                <a:cxn ang="0">
                  <a:pos x="csX1" y="csY1"/>
                </a:cxn>
                <a:cxn ang="0">
                  <a:pos x="csX2" y="csY2"/>
                </a:cxn>
                <a:cxn ang="0">
                  <a:pos x="csX3" y="csY3"/>
                </a:cxn>
                <a:cxn ang="0">
                  <a:pos x="csX4" y="csY4"/>
                </a:cxn>
              </a:cxnLst>
              <a:rect l="l" t="t" r="r" b="b"/>
              <a:pathLst>
                <a:path w="2417002" h="576000">
                  <a:moveTo>
                    <a:pt x="0" y="0"/>
                  </a:moveTo>
                  <a:lnTo>
                    <a:pt x="2417002" y="0"/>
                  </a:lnTo>
                  <a:lnTo>
                    <a:pt x="2417002" y="576000"/>
                  </a:lnTo>
                  <a:lnTo>
                    <a:pt x="0" y="576000"/>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Day 4</a:t>
              </a:r>
            </a:p>
          </p:txBody>
        </p:sp>
        <p:sp>
          <p:nvSpPr>
            <p:cNvPr id="12" name="Freeform: Shape 11" descr="Final reviews of cut scores&#10;Closing remarks&#10;">
              <a:extLst>
                <a:ext uri="{FF2B5EF4-FFF2-40B4-BE49-F238E27FC236}">
                  <a16:creationId xmlns:a16="http://schemas.microsoft.com/office/drawing/2014/main" id="{A7586DAA-5C1B-27BC-906D-8B8F9BF00748}"/>
                </a:ext>
              </a:extLst>
            </p:cNvPr>
            <p:cNvSpPr/>
            <p:nvPr/>
          </p:nvSpPr>
          <p:spPr>
            <a:xfrm>
              <a:off x="9108368" y="2221794"/>
              <a:ext cx="2417002" cy="4457302"/>
            </a:xfrm>
            <a:custGeom>
              <a:avLst/>
              <a:gdLst>
                <a:gd name="csX0" fmla="*/ 0 w 2417002"/>
                <a:gd name="csY0" fmla="*/ 0 h 4302787"/>
                <a:gd name="csX1" fmla="*/ 2417002 w 2417002"/>
                <a:gd name="csY1" fmla="*/ 0 h 4302787"/>
                <a:gd name="csX2" fmla="*/ 2417002 w 2417002"/>
                <a:gd name="csY2" fmla="*/ 4302787 h 4302787"/>
                <a:gd name="csX3" fmla="*/ 0 w 2417002"/>
                <a:gd name="csY3" fmla="*/ 4302787 h 4302787"/>
                <a:gd name="csX4" fmla="*/ 0 w 2417002"/>
                <a:gd name="csY4" fmla="*/ 0 h 4302787"/>
              </a:gdLst>
              <a:ahLst/>
              <a:cxnLst>
                <a:cxn ang="0">
                  <a:pos x="csX0" y="csY0"/>
                </a:cxn>
                <a:cxn ang="0">
                  <a:pos x="csX1" y="csY1"/>
                </a:cxn>
                <a:cxn ang="0">
                  <a:pos x="csX2" y="csY2"/>
                </a:cxn>
                <a:cxn ang="0">
                  <a:pos x="csX3" y="csY3"/>
                </a:cxn>
                <a:cxn ang="0">
                  <a:pos x="csX4" y="csY4"/>
                </a:cxn>
              </a:cxnLst>
              <a:rect l="l" t="t" r="r" b="b"/>
              <a:pathLst>
                <a:path w="2417002" h="4302787">
                  <a:moveTo>
                    <a:pt x="0" y="0"/>
                  </a:moveTo>
                  <a:lnTo>
                    <a:pt x="2417002" y="0"/>
                  </a:lnTo>
                  <a:lnTo>
                    <a:pt x="2417002" y="4302787"/>
                  </a:lnTo>
                  <a:lnTo>
                    <a:pt x="0" y="4302787"/>
                  </a:lnTo>
                  <a:lnTo>
                    <a:pt x="0" y="0"/>
                  </a:lnTo>
                  <a:close/>
                </a:path>
              </a:pathLst>
            </a:custGeom>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Final reviews of cut scores</a:t>
              </a:r>
            </a:p>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Closing remarks</a:t>
              </a:r>
            </a:p>
          </p:txBody>
        </p:sp>
      </p:grpSp>
    </p:spTree>
    <p:extLst>
      <p:ext uri="{BB962C8B-B14F-4D97-AF65-F5344CB8AC3E}">
        <p14:creationId xmlns:p14="http://schemas.microsoft.com/office/powerpoint/2010/main" val="2712496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DCC2-C8FE-2078-07DD-EF872AECDB23}"/>
              </a:ext>
            </a:extLst>
          </p:cNvPr>
          <p:cNvSpPr>
            <a:spLocks noGrp="1"/>
          </p:cNvSpPr>
          <p:nvPr>
            <p:ph type="title"/>
          </p:nvPr>
        </p:nvSpPr>
        <p:spPr>
          <a:xfrm>
            <a:off x="839788" y="-1600200"/>
            <a:ext cx="3932237" cy="1600200"/>
          </a:xfrm>
        </p:spPr>
        <p:txBody>
          <a:bodyPr vert="horz" lIns="91440" tIns="45720" rIns="91440" bIns="45720" rtlCol="0" anchor="b">
            <a:normAutofit/>
          </a:bodyPr>
          <a:lstStyle/>
          <a:p>
            <a:r>
              <a:rPr lang="en-US" dirty="0"/>
              <a:t>Educator panelist quote #1</a:t>
            </a:r>
          </a:p>
        </p:txBody>
      </p:sp>
      <p:sp>
        <p:nvSpPr>
          <p:cNvPr id="3" name="Text Placeholder 2">
            <a:extLst>
              <a:ext uri="{FF2B5EF4-FFF2-40B4-BE49-F238E27FC236}">
                <a16:creationId xmlns:a16="http://schemas.microsoft.com/office/drawing/2014/main" id="{893A60D3-4D93-0747-2B07-7590BCBEF3CA}"/>
              </a:ext>
            </a:extLst>
          </p:cNvPr>
          <p:cNvSpPr>
            <a:spLocks noGrp="1"/>
          </p:cNvSpPr>
          <p:nvPr>
            <p:ph type="body" sz="half" idx="2"/>
          </p:nvPr>
        </p:nvSpPr>
        <p:spPr>
          <a:xfrm>
            <a:off x="1542553" y="2083243"/>
            <a:ext cx="9493857" cy="3751028"/>
          </a:xfrm>
        </p:spPr>
        <p:txBody>
          <a:bodyPr>
            <a:normAutofit/>
          </a:bodyPr>
          <a:lstStyle/>
          <a:p>
            <a:r>
              <a:rPr lang="en-US" sz="2800" dirty="0">
                <a:latin typeface="Arial" panose="020B0604020202020204" pitchFamily="34" charset="0"/>
                <a:cs typeface="Arial" panose="020B0604020202020204" pitchFamily="34" charset="0"/>
              </a:rPr>
              <a:t>I gained valuable insight into how multilingual learners demonstrate comprehension of spoken and written academic language and how assessment data is used to set fair and meaningful expectations. This experience will strengthen my ability to interpret ACCESS results and support educators in meeting the language development needs of multilingual learners.</a:t>
            </a:r>
            <a:br>
              <a:rPr lang="en-US" sz="2800" dirty="0">
                <a:latin typeface="Arial" panose="020B0604020202020204" pitchFamily="34" charset="0"/>
                <a:cs typeface="Arial" panose="020B0604020202020204" pitchFamily="34" charset="0"/>
              </a:rPr>
            </a:b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 </a:t>
            </a:r>
            <a:r>
              <a:rPr lang="en-US" sz="2800" i="1" dirty="0">
                <a:latin typeface="Arial" panose="020B0604020202020204" pitchFamily="34" charset="0"/>
                <a:cs typeface="Arial" panose="020B0604020202020204" pitchFamily="34" charset="0"/>
              </a:rPr>
              <a:t>Ingrid Carias, FL </a:t>
            </a:r>
          </a:p>
          <a:p>
            <a:endParaRPr lang="en-US" dirty="0">
              <a:latin typeface="Arial" panose="020B0604020202020204" pitchFamily="34" charset="0"/>
              <a:cs typeface="Arial" panose="020B0604020202020204" pitchFamily="34" charset="0"/>
            </a:endParaRPr>
          </a:p>
        </p:txBody>
      </p:sp>
      <p:sp>
        <p:nvSpPr>
          <p:cNvPr id="7" name="Speech Bubble: Rectangle with Corners Rounded 6">
            <a:extLst>
              <a:ext uri="{FF2B5EF4-FFF2-40B4-BE49-F238E27FC236}">
                <a16:creationId xmlns:a16="http://schemas.microsoft.com/office/drawing/2014/main" id="{3D608960-BACD-8690-4A7C-304E6662F959}"/>
              </a:ext>
              <a:ext uri="{C183D7F6-B498-43B3-948B-1728B52AA6E4}">
                <adec:decorative xmlns:adec="http://schemas.microsoft.com/office/drawing/2017/decorative" val="1"/>
              </a:ext>
            </a:extLst>
          </p:cNvPr>
          <p:cNvSpPr/>
          <p:nvPr/>
        </p:nvSpPr>
        <p:spPr>
          <a:xfrm>
            <a:off x="1017767" y="1757239"/>
            <a:ext cx="10114059" cy="4166484"/>
          </a:xfrm>
          <a:prstGeom prst="wedgeRoundRectCallou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4" name="Title 1">
            <a:extLst>
              <a:ext uri="{FF2B5EF4-FFF2-40B4-BE49-F238E27FC236}">
                <a16:creationId xmlns:a16="http://schemas.microsoft.com/office/drawing/2014/main" id="{392F87DB-0C65-608E-A521-797E1E7AACBD}"/>
              </a:ext>
            </a:extLst>
          </p:cNvPr>
          <p:cNvSpPr txBox="1">
            <a:spLocks/>
          </p:cNvSpPr>
          <p:nvPr/>
        </p:nvSpPr>
        <p:spPr>
          <a:xfrm>
            <a:off x="1108027" y="436825"/>
            <a:ext cx="9665990" cy="8835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400" b="1" dirty="0">
                <a:latin typeface="Arial" panose="020B0604020202020204" pitchFamily="34" charset="0"/>
                <a:cs typeface="Arial" panose="020B0604020202020204" pitchFamily="34" charset="0"/>
              </a:rPr>
              <a:t>What an educator panelist said…</a:t>
            </a:r>
          </a:p>
        </p:txBody>
      </p:sp>
    </p:spTree>
    <p:extLst>
      <p:ext uri="{BB962C8B-B14F-4D97-AF65-F5344CB8AC3E}">
        <p14:creationId xmlns:p14="http://schemas.microsoft.com/office/powerpoint/2010/main" val="4097232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D12A6-6573-8FBD-E2C7-E35561A2F557}"/>
            </a:ext>
          </a:extLst>
        </p:cNvPr>
        <p:cNvGrpSpPr/>
        <p:nvPr/>
      </p:nvGrpSpPr>
      <p:grpSpPr>
        <a:xfrm>
          <a:off x="0" y="0"/>
          <a:ext cx="0" cy="0"/>
          <a:chOff x="0" y="0"/>
          <a:chExt cx="0" cy="0"/>
        </a:xfrm>
      </p:grpSpPr>
      <p:sp>
        <p:nvSpPr>
          <p:cNvPr id="7" name="Speech Bubble: Rectangle with Corners Rounded 6">
            <a:extLst>
              <a:ext uri="{FF2B5EF4-FFF2-40B4-BE49-F238E27FC236}">
                <a16:creationId xmlns:a16="http://schemas.microsoft.com/office/drawing/2014/main" id="{81709244-2367-FE4F-4810-C66DD3D97E6C}"/>
              </a:ext>
              <a:ext uri="{C183D7F6-B498-43B3-948B-1728B52AA6E4}">
                <adec:decorative xmlns:adec="http://schemas.microsoft.com/office/drawing/2017/decorative" val="1"/>
              </a:ext>
            </a:extLst>
          </p:cNvPr>
          <p:cNvSpPr/>
          <p:nvPr/>
        </p:nvSpPr>
        <p:spPr>
          <a:xfrm>
            <a:off x="970721" y="1478944"/>
            <a:ext cx="10180983" cy="4572000"/>
          </a:xfrm>
          <a:prstGeom prst="wedgeRoundRectCallout">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14342E47-446D-A47D-AA16-38D0070AC21A}"/>
              </a:ext>
            </a:extLst>
          </p:cNvPr>
          <p:cNvSpPr>
            <a:spLocks noGrp="1"/>
          </p:cNvSpPr>
          <p:nvPr>
            <p:ph type="title"/>
          </p:nvPr>
        </p:nvSpPr>
        <p:spPr>
          <a:xfrm>
            <a:off x="839788" y="-1600200"/>
            <a:ext cx="3932237" cy="1600200"/>
          </a:xfrm>
        </p:spPr>
        <p:txBody>
          <a:bodyPr vert="horz" lIns="91440" tIns="45720" rIns="91440" bIns="45720" rtlCol="0" anchor="b">
            <a:normAutofit/>
          </a:bodyPr>
          <a:lstStyle/>
          <a:p>
            <a:r>
              <a:rPr lang="en-US" dirty="0"/>
              <a:t>Educator panelist quote #2</a:t>
            </a:r>
          </a:p>
        </p:txBody>
      </p:sp>
      <p:sp>
        <p:nvSpPr>
          <p:cNvPr id="8" name="TextBox 7">
            <a:extLst>
              <a:ext uri="{FF2B5EF4-FFF2-40B4-BE49-F238E27FC236}">
                <a16:creationId xmlns:a16="http://schemas.microsoft.com/office/drawing/2014/main" id="{0BCB0C1C-674C-1985-83B6-4E4E227BA7D5}"/>
              </a:ext>
            </a:extLst>
          </p:cNvPr>
          <p:cNvSpPr txBox="1"/>
          <p:nvPr/>
        </p:nvSpPr>
        <p:spPr>
          <a:xfrm>
            <a:off x="1429246" y="1772327"/>
            <a:ext cx="9241404" cy="3970318"/>
          </a:xfrm>
          <a:prstGeom prst="rect">
            <a:avLst/>
          </a:prstGeom>
          <a:noFill/>
        </p:spPr>
        <p:txBody>
          <a:bodyPr wrap="square" rtlCol="0">
            <a:spAutoFit/>
          </a:bodyPr>
          <a:lstStyle/>
          <a:p>
            <a:pPr algn="l"/>
            <a:r>
              <a:rPr lang="en-US" sz="2800" dirty="0">
                <a:latin typeface="Arial" panose="020B0604020202020204" pitchFamily="34" charset="0"/>
                <a:cs typeface="Arial" panose="020B0604020202020204" pitchFamily="34" charset="0"/>
              </a:rPr>
              <a:t>I want educators to know that standard setting is a thoughtful and rigorous process. It is not simply choosing a number or looking at a score. Educators carefully examine student language, discuss evidence, and use their professional experience to make important decisions. Our voices matter because we work with multilingual learners every day.</a:t>
            </a: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a:p>
            <a:pPr algn="l"/>
            <a:r>
              <a:rPr lang="en-US" sz="2800" dirty="0">
                <a:latin typeface="Arial" panose="020B0604020202020204" pitchFamily="34" charset="0"/>
                <a:cs typeface="Arial" panose="020B0604020202020204" pitchFamily="34" charset="0"/>
              </a:rPr>
              <a:t>- </a:t>
            </a:r>
            <a:r>
              <a:rPr lang="en-US" sz="2800" i="1" dirty="0">
                <a:latin typeface="Arial" panose="020B0604020202020204" pitchFamily="34" charset="0"/>
                <a:cs typeface="Arial" panose="020B0604020202020204" pitchFamily="34" charset="0"/>
              </a:rPr>
              <a:t>Autumn Pabst, MI</a:t>
            </a:r>
          </a:p>
        </p:txBody>
      </p:sp>
      <p:sp>
        <p:nvSpPr>
          <p:cNvPr id="4" name="Title 1">
            <a:extLst>
              <a:ext uri="{FF2B5EF4-FFF2-40B4-BE49-F238E27FC236}">
                <a16:creationId xmlns:a16="http://schemas.microsoft.com/office/drawing/2014/main" id="{F74BC666-A777-4267-145A-F0299C408D4A}"/>
              </a:ext>
            </a:extLst>
          </p:cNvPr>
          <p:cNvSpPr txBox="1">
            <a:spLocks/>
          </p:cNvSpPr>
          <p:nvPr/>
        </p:nvSpPr>
        <p:spPr>
          <a:xfrm>
            <a:off x="1108027" y="357314"/>
            <a:ext cx="9665990" cy="88358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Arial" panose="020B0604020202020204" pitchFamily="34" charset="0"/>
                <a:cs typeface="Arial" panose="020B0604020202020204" pitchFamily="34" charset="0"/>
              </a:rPr>
              <a:t>What another educator panelist said…</a:t>
            </a:r>
          </a:p>
        </p:txBody>
      </p:sp>
    </p:spTree>
    <p:extLst>
      <p:ext uri="{BB962C8B-B14F-4D97-AF65-F5344CB8AC3E}">
        <p14:creationId xmlns:p14="http://schemas.microsoft.com/office/powerpoint/2010/main" val="2991674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2A698-FB7A-EB11-EE62-EEE3B3BAE4C6}"/>
              </a:ext>
            </a:extLst>
          </p:cNvPr>
          <p:cNvSpPr>
            <a:spLocks noGrp="1"/>
          </p:cNvSpPr>
          <p:nvPr>
            <p:ph type="title"/>
          </p:nvPr>
        </p:nvSpPr>
        <p:spPr>
          <a:xfrm>
            <a:off x="838200" y="2146852"/>
            <a:ext cx="10515600" cy="1946496"/>
          </a:xfrm>
        </p:spPr>
        <p:txBody>
          <a:bodyPr>
            <a:normAutofit/>
          </a:bodyPr>
          <a:lstStyle/>
          <a:p>
            <a:pPr algn="ctr"/>
            <a:r>
              <a:rPr lang="en-US" b="1" dirty="0">
                <a:latin typeface="Arial" panose="020B0604020202020204" pitchFamily="34" charset="0"/>
                <a:cs typeface="Arial" panose="020B0604020202020204" pitchFamily="34" charset="0"/>
              </a:rPr>
              <a:t>How does standard setting affect our school/district? </a:t>
            </a:r>
            <a:endParaRPr lang="en-US" dirty="0"/>
          </a:p>
        </p:txBody>
      </p:sp>
    </p:spTree>
    <p:extLst>
      <p:ext uri="{BB962C8B-B14F-4D97-AF65-F5344CB8AC3E}">
        <p14:creationId xmlns:p14="http://schemas.microsoft.com/office/powerpoint/2010/main" val="16693973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D3BD4-CDBD-DC2C-9F0B-8DB5E66C4C86}"/>
              </a:ext>
            </a:extLst>
          </p:cNvPr>
          <p:cNvSpPr>
            <a:spLocks noGrp="1"/>
          </p:cNvSpPr>
          <p:nvPr>
            <p:ph type="title"/>
          </p:nvPr>
        </p:nvSpPr>
        <p:spPr/>
        <p:txBody>
          <a:bodyPr>
            <a:normAutofit/>
          </a:bodyPr>
          <a:lstStyle/>
          <a:p>
            <a:r>
              <a:rPr lang="en-US" sz="4000" b="1" dirty="0">
                <a:latin typeface="Arial" panose="020B0604020202020204" pitchFamily="34" charset="0"/>
                <a:cs typeface="Arial" panose="020B0604020202020204" pitchFamily="34" charset="0"/>
              </a:rPr>
              <a:t>About the standard setting results</a:t>
            </a:r>
          </a:p>
        </p:txBody>
      </p:sp>
      <p:sp>
        <p:nvSpPr>
          <p:cNvPr id="3" name="Content Placeholder 2">
            <a:extLst>
              <a:ext uri="{FF2B5EF4-FFF2-40B4-BE49-F238E27FC236}">
                <a16:creationId xmlns:a16="http://schemas.microsoft.com/office/drawing/2014/main" id="{4C57A88B-DA99-2E52-EAE0-BFA837324B49}"/>
              </a:ext>
            </a:extLst>
          </p:cNvPr>
          <p:cNvSpPr>
            <a:spLocks noGrp="1"/>
          </p:cNvSpPr>
          <p:nvPr>
            <p:ph idx="1"/>
          </p:nvPr>
        </p:nvSpPr>
        <p:spPr>
          <a:xfrm>
            <a:off x="838200" y="1614116"/>
            <a:ext cx="10515600" cy="4778733"/>
          </a:xfrm>
        </p:spPr>
        <p:txBody>
          <a:bodyPr>
            <a:normAutofit fontScale="77500" lnSpcReduction="20000"/>
          </a:bodyPr>
          <a:lstStyle/>
          <a:p>
            <a:pPr>
              <a:lnSpc>
                <a:spcPct val="120000"/>
              </a:lnSpc>
            </a:pPr>
            <a:r>
              <a:rPr lang="en-US" dirty="0">
                <a:latin typeface="Arial" panose="020B0604020202020204" pitchFamily="34" charset="0"/>
                <a:cs typeface="Arial" panose="020B0604020202020204" pitchFamily="34" charset="0"/>
              </a:rPr>
              <a:t>The new proficiency level cut scores demonstrate what students can do across proficiency levels.</a:t>
            </a:r>
          </a:p>
          <a:p>
            <a:pPr>
              <a:lnSpc>
                <a:spcPct val="120000"/>
              </a:lnSpc>
            </a:pPr>
            <a:r>
              <a:rPr lang="en-US" dirty="0">
                <a:latin typeface="Arial" panose="020B0604020202020204" pitchFamily="34" charset="0"/>
                <a:cs typeface="Arial" panose="020B0604020202020204" pitchFamily="34" charset="0"/>
              </a:rPr>
              <a:t>When you receive a student’s 2027 WIDA ACCESS Individual Student Report, you may notice differences between their reported proficiency levels and what you and their other teachers expect.</a:t>
            </a:r>
          </a:p>
          <a:p>
            <a:pPr lvl="1">
              <a:lnSpc>
                <a:spcPct val="120000"/>
              </a:lnSpc>
            </a:pPr>
            <a:r>
              <a:rPr lang="en-US" dirty="0">
                <a:latin typeface="Arial" panose="020B0604020202020204" pitchFamily="34" charset="0"/>
                <a:cs typeface="Arial" panose="020B0604020202020204" pitchFamily="34" charset="0"/>
              </a:rPr>
              <a:t>Because WIDA ACCESS tells you about a student’s abilities at one point in time, many factors can potentially impact their scores.</a:t>
            </a:r>
          </a:p>
          <a:p>
            <a:pPr>
              <a:lnSpc>
                <a:spcPct val="120000"/>
              </a:lnSpc>
            </a:pPr>
            <a:r>
              <a:rPr lang="en-US" dirty="0">
                <a:latin typeface="Arial" panose="020B0604020202020204" pitchFamily="34" charset="0"/>
                <a:cs typeface="Arial" panose="020B0604020202020204" pitchFamily="34" charset="0"/>
              </a:rPr>
              <a:t>The new proficiency level cut scores may affect each state, territory, or federal agency a little differently. Because of this, your state education agency (SEA) is conducting its own data analysis. During this process, your SEA may decide to</a:t>
            </a:r>
          </a:p>
          <a:p>
            <a:pPr lvl="1">
              <a:lnSpc>
                <a:spcPct val="120000"/>
              </a:lnSpc>
            </a:pPr>
            <a:r>
              <a:rPr lang="en-US" dirty="0">
                <a:latin typeface="Arial" panose="020B0604020202020204" pitchFamily="34" charset="0"/>
                <a:cs typeface="Arial" panose="020B0604020202020204" pitchFamily="34" charset="0"/>
              </a:rPr>
              <a:t>Revisit how accountability and growth are calculated. </a:t>
            </a:r>
          </a:p>
          <a:p>
            <a:pPr lvl="1">
              <a:lnSpc>
                <a:spcPct val="120000"/>
              </a:lnSpc>
            </a:pPr>
            <a:r>
              <a:rPr lang="en-US" dirty="0">
                <a:latin typeface="Arial" panose="020B0604020202020204" pitchFamily="34" charset="0"/>
                <a:cs typeface="Arial" panose="020B0604020202020204" pitchFamily="34" charset="0"/>
              </a:rPr>
              <a:t>Reexamine your English learner reclassification criteria. </a:t>
            </a:r>
          </a:p>
        </p:txBody>
      </p:sp>
    </p:spTree>
    <p:extLst>
      <p:ext uri="{BB962C8B-B14F-4D97-AF65-F5344CB8AC3E}">
        <p14:creationId xmlns:p14="http://schemas.microsoft.com/office/powerpoint/2010/main" val="2321879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2ABA8-EC19-A948-650F-8401BCCF4192}"/>
              </a:ext>
            </a:extLst>
          </p:cNvPr>
          <p:cNvSpPr>
            <a:spLocks noGrp="1"/>
          </p:cNvSpPr>
          <p:nvPr>
            <p:ph type="title"/>
          </p:nvPr>
        </p:nvSpPr>
        <p:spPr/>
        <p:txBody>
          <a:bodyPr>
            <a:normAutofit/>
          </a:bodyPr>
          <a:lstStyle/>
          <a:p>
            <a:r>
              <a:rPr lang="en-US" sz="4000" b="1" dirty="0">
                <a:latin typeface="Arial" panose="020B0604020202020204" pitchFamily="34" charset="0"/>
                <a:cs typeface="Arial" panose="020B0604020202020204" pitchFamily="34" charset="0"/>
              </a:rPr>
              <a:t>Reviewing 2027 WIDA ACCESS score reports</a:t>
            </a:r>
          </a:p>
        </p:txBody>
      </p:sp>
      <p:sp>
        <p:nvSpPr>
          <p:cNvPr id="3" name="Content Placeholder 2">
            <a:extLst>
              <a:ext uri="{FF2B5EF4-FFF2-40B4-BE49-F238E27FC236}">
                <a16:creationId xmlns:a16="http://schemas.microsoft.com/office/drawing/2014/main" id="{C67D136B-23CD-DF6F-AB3A-F16AE7319409}"/>
              </a:ext>
            </a:extLst>
          </p:cNvPr>
          <p:cNvSpPr>
            <a:spLocks noGrp="1"/>
          </p:cNvSpPr>
          <p:nvPr>
            <p:ph idx="1"/>
          </p:nvPr>
        </p:nvSpPr>
        <p:spPr>
          <a:xfrm>
            <a:off x="838200" y="1825625"/>
            <a:ext cx="10515600" cy="4606980"/>
          </a:xfrm>
        </p:spPr>
        <p:txBody>
          <a:bodyPr>
            <a:normAutofit fontScale="77500" lnSpcReduction="20000"/>
          </a:bodyPr>
          <a:lstStyle/>
          <a:p>
            <a:pPr>
              <a:lnSpc>
                <a:spcPct val="120000"/>
              </a:lnSpc>
            </a:pPr>
            <a:r>
              <a:rPr lang="en-US" dirty="0">
                <a:latin typeface="Arial" panose="020B0604020202020204" pitchFamily="34" charset="0"/>
                <a:cs typeface="Arial" panose="020B0604020202020204" pitchFamily="34" charset="0"/>
              </a:rPr>
              <a:t>Use a student’s scale scores – reported on a vertical scale from 100-600 – to measure whether students made progress from 2025-2026 to 2026-2027. (Remember: Proficiency levels are a grade-level interpretation of these scale scores.) </a:t>
            </a:r>
          </a:p>
          <a:p>
            <a:pPr>
              <a:lnSpc>
                <a:spcPct val="120000"/>
              </a:lnSpc>
            </a:pPr>
            <a:r>
              <a:rPr lang="en-US" dirty="0">
                <a:latin typeface="Arial" panose="020B0604020202020204" pitchFamily="34" charset="0"/>
                <a:cs typeface="Arial" panose="020B0604020202020204" pitchFamily="34" charset="0"/>
              </a:rPr>
              <a:t>Treat WIDA ACCESS scores as one of many pieces of information that can inform decisions you make about student supports. The new proficiency level cut scores may affect student scores differently depending on domain and grade level. </a:t>
            </a:r>
          </a:p>
          <a:p>
            <a:pPr>
              <a:lnSpc>
                <a:spcPct val="120000"/>
              </a:lnSpc>
            </a:pPr>
            <a:r>
              <a:rPr lang="en-US" dirty="0">
                <a:latin typeface="Arial" panose="020B0604020202020204" pitchFamily="34" charset="0"/>
                <a:cs typeface="Arial" panose="020B0604020202020204" pitchFamily="34" charset="0"/>
              </a:rPr>
              <a:t>Use the proficiency level descriptors on the Individual Student Report to identify what the scores indicate students can do. Compare those descriptors with schoolwork, in-class assessments, and educator insights to create a complete picture of each student’s English language development.</a:t>
            </a:r>
          </a:p>
          <a:p>
            <a:endParaRPr lang="en-US" dirty="0"/>
          </a:p>
        </p:txBody>
      </p:sp>
    </p:spTree>
    <p:extLst>
      <p:ext uri="{BB962C8B-B14F-4D97-AF65-F5344CB8AC3E}">
        <p14:creationId xmlns:p14="http://schemas.microsoft.com/office/powerpoint/2010/main" val="1422088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FE624-48B4-5EDD-D67D-659420DBCB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C71F52-C4A3-61ED-5244-6F4D1530154E}"/>
              </a:ext>
            </a:extLst>
          </p:cNvPr>
          <p:cNvSpPr>
            <a:spLocks noGrp="1"/>
          </p:cNvSpPr>
          <p:nvPr>
            <p:ph type="title"/>
          </p:nvPr>
        </p:nvSpPr>
        <p:spPr>
          <a:xfrm>
            <a:off x="838200" y="2146852"/>
            <a:ext cx="10515600" cy="1946496"/>
          </a:xfrm>
        </p:spPr>
        <p:txBody>
          <a:bodyPr>
            <a:normAutofit/>
          </a:bodyPr>
          <a:lstStyle/>
          <a:p>
            <a:pPr algn="ctr"/>
            <a:r>
              <a:rPr lang="en-US" b="1" dirty="0">
                <a:latin typeface="Arial" panose="020B0604020202020204" pitchFamily="34" charset="0"/>
                <a:cs typeface="Arial" panose="020B0604020202020204" pitchFamily="34" charset="0"/>
              </a:rPr>
              <a:t>Learn more about WIDA ACCESS Standard Setting</a:t>
            </a:r>
            <a:endParaRPr lang="en-US" dirty="0"/>
          </a:p>
        </p:txBody>
      </p:sp>
    </p:spTree>
    <p:extLst>
      <p:ext uri="{BB962C8B-B14F-4D97-AF65-F5344CB8AC3E}">
        <p14:creationId xmlns:p14="http://schemas.microsoft.com/office/powerpoint/2010/main" val="2565284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DEFFA-4F25-4C1F-DA55-E3B191F9F6B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Visit the standard setting webpage</a:t>
            </a:r>
          </a:p>
        </p:txBody>
      </p:sp>
      <p:sp>
        <p:nvSpPr>
          <p:cNvPr id="9" name="Content Placeholder 2">
            <a:extLst>
              <a:ext uri="{FF2B5EF4-FFF2-40B4-BE49-F238E27FC236}">
                <a16:creationId xmlns:a16="http://schemas.microsoft.com/office/drawing/2014/main" id="{136716FB-26A1-5B68-B60C-18217B97D32A}"/>
              </a:ext>
            </a:extLst>
          </p:cNvPr>
          <p:cNvSpPr txBox="1">
            <a:spLocks/>
          </p:cNvSpPr>
          <p:nvPr/>
        </p:nvSpPr>
        <p:spPr>
          <a:xfrm>
            <a:off x="454319" y="1150925"/>
            <a:ext cx="5533014" cy="4488513"/>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4400" b="1" dirty="0">
                <a:latin typeface="Arial" panose="020B0604020202020204" pitchFamily="34" charset="0"/>
                <a:ea typeface="Red Hat Display" panose="02010303040201060303" pitchFamily="2" charset="0"/>
                <a:cs typeface="Arial" panose="020B0604020202020204" pitchFamily="34" charset="0"/>
              </a:rPr>
              <a:t>Learn about WIDA ACCESS Standard Setting </a:t>
            </a:r>
          </a:p>
          <a:p>
            <a:pPr>
              <a:lnSpc>
                <a:spcPct val="120000"/>
              </a:lnSpc>
            </a:pPr>
            <a:r>
              <a:rPr lang="en-US" sz="3600" dirty="0">
                <a:latin typeface="Arial" panose="020B0604020202020204" pitchFamily="34" charset="0"/>
                <a:ea typeface="Red Hat Display" panose="02010303040201060303" pitchFamily="2" charset="0"/>
                <a:cs typeface="Arial" panose="020B0604020202020204" pitchFamily="34" charset="0"/>
              </a:rPr>
              <a:t>What happened</a:t>
            </a:r>
          </a:p>
          <a:p>
            <a:pPr>
              <a:lnSpc>
                <a:spcPct val="120000"/>
              </a:lnSpc>
            </a:pPr>
            <a:r>
              <a:rPr lang="en-US" sz="3600" dirty="0">
                <a:latin typeface="Arial" panose="020B0604020202020204" pitchFamily="34" charset="0"/>
                <a:ea typeface="Red Hat Display" panose="02010303040201060303" pitchFamily="2" charset="0"/>
                <a:cs typeface="Arial" panose="020B0604020202020204" pitchFamily="34" charset="0"/>
              </a:rPr>
              <a:t>How it impacts </a:t>
            </a:r>
            <a:br>
              <a:rPr lang="en-US" sz="3600" dirty="0">
                <a:latin typeface="Arial" panose="020B0604020202020204" pitchFamily="34" charset="0"/>
                <a:ea typeface="Red Hat Display" panose="02010303040201060303" pitchFamily="2" charset="0"/>
                <a:cs typeface="Arial" panose="020B0604020202020204" pitchFamily="34" charset="0"/>
              </a:rPr>
            </a:br>
            <a:r>
              <a:rPr lang="en-US" sz="3600" dirty="0">
                <a:latin typeface="Arial" panose="020B0604020202020204" pitchFamily="34" charset="0"/>
                <a:ea typeface="Red Hat Display" panose="02010303040201060303" pitchFamily="2" charset="0"/>
                <a:cs typeface="Arial" panose="020B0604020202020204" pitchFamily="34" charset="0"/>
              </a:rPr>
              <a:t>WIDA ACCESS in 2026-2027</a:t>
            </a:r>
          </a:p>
          <a:p>
            <a:endParaRPr lang="en-US" dirty="0"/>
          </a:p>
        </p:txBody>
      </p:sp>
      <p:sp>
        <p:nvSpPr>
          <p:cNvPr id="12" name="TextBox 11">
            <a:extLst>
              <a:ext uri="{FF2B5EF4-FFF2-40B4-BE49-F238E27FC236}">
                <a16:creationId xmlns:a16="http://schemas.microsoft.com/office/drawing/2014/main" id="{3EDFC55E-2FD3-BC1A-684A-B762C2D646EE}"/>
              </a:ext>
            </a:extLst>
          </p:cNvPr>
          <p:cNvSpPr txBox="1"/>
          <p:nvPr/>
        </p:nvSpPr>
        <p:spPr>
          <a:xfrm>
            <a:off x="7598549" y="1150925"/>
            <a:ext cx="3763827" cy="523220"/>
          </a:xfrm>
          <a:prstGeom prst="rect">
            <a:avLst/>
          </a:prstGeom>
          <a:noFill/>
        </p:spPr>
        <p:txBody>
          <a:bodyPr wrap="square">
            <a:spAutoFit/>
          </a:bodyPr>
          <a:lstStyle/>
          <a:p>
            <a:r>
              <a:rPr lang="en-US" sz="2800" b="1" dirty="0">
                <a:latin typeface="Arial" panose="020B0604020202020204" pitchFamily="34" charset="0"/>
                <a:ea typeface="Red Hat Display" panose="02010303040201060303" pitchFamily="2" charset="0"/>
                <a:cs typeface="Arial" panose="020B0604020202020204" pitchFamily="34" charset="0"/>
              </a:rPr>
              <a:t>Explore the webpage</a:t>
            </a:r>
          </a:p>
        </p:txBody>
      </p:sp>
      <p:pic>
        <p:nvPicPr>
          <p:cNvPr id="11" name="Picture 10" descr="QR code that takes you to the standard setting webpage.">
            <a:extLst>
              <a:ext uri="{FF2B5EF4-FFF2-40B4-BE49-F238E27FC236}">
                <a16:creationId xmlns:a16="http://schemas.microsoft.com/office/drawing/2014/main" id="{2EA53273-C9C3-74C1-96AF-CB12E28956C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15330" y="2423261"/>
            <a:ext cx="2189260" cy="2189260"/>
          </a:xfrm>
          <a:prstGeom prst="rect">
            <a:avLst/>
          </a:prstGeom>
        </p:spPr>
      </p:pic>
      <p:sp>
        <p:nvSpPr>
          <p:cNvPr id="8" name="TextBox 8">
            <a:extLst>
              <a:ext uri="{FF2B5EF4-FFF2-40B4-BE49-F238E27FC236}">
                <a16:creationId xmlns:a16="http://schemas.microsoft.com/office/drawing/2014/main" id="{1DBE78DC-B568-914E-57B7-BD82A271B894}"/>
              </a:ext>
            </a:extLst>
          </p:cNvPr>
          <p:cNvSpPr txBox="1"/>
          <p:nvPr/>
        </p:nvSpPr>
        <p:spPr>
          <a:xfrm>
            <a:off x="7867523" y="4804155"/>
            <a:ext cx="3284874"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latin typeface="Arial" panose="020B0604020202020204" pitchFamily="34" charset="0"/>
                <a:ea typeface="Red Hat Display" panose="02010303040201060303" pitchFamily="2" charset="0"/>
                <a:cs typeface="Arial" panose="020B0604020202020204" pitchFamily="34" charset="0"/>
              </a:rPr>
              <a:t>wida.wisc.edu/</a:t>
            </a:r>
            <a:r>
              <a:rPr lang="en-US" dirty="0" err="1">
                <a:latin typeface="Arial" panose="020B0604020202020204" pitchFamily="34" charset="0"/>
                <a:ea typeface="Red Hat Display" panose="02010303040201060303" pitchFamily="2" charset="0"/>
                <a:cs typeface="Arial" panose="020B0604020202020204" pitchFamily="34" charset="0"/>
              </a:rPr>
              <a:t>standardsetting</a:t>
            </a:r>
            <a:endParaRPr lang="en-US" dirty="0">
              <a:latin typeface="Arial" panose="020B0604020202020204" pitchFamily="34" charset="0"/>
              <a:ea typeface="Red Hat Display" panose="02010303040201060303" pitchFamily="2" charset="0"/>
              <a:cs typeface="Arial" panose="020B0604020202020204" pitchFamily="34" charset="0"/>
            </a:endParaRPr>
          </a:p>
        </p:txBody>
      </p:sp>
      <p:sp>
        <p:nvSpPr>
          <p:cNvPr id="13" name="Arrow: Down 12">
            <a:extLst>
              <a:ext uri="{FF2B5EF4-FFF2-40B4-BE49-F238E27FC236}">
                <a16:creationId xmlns:a16="http://schemas.microsoft.com/office/drawing/2014/main" id="{D98FA77E-58D7-4C5A-BEC9-AFDC7ADCD3B4}"/>
              </a:ext>
              <a:ext uri="{C183D7F6-B498-43B3-948B-1728B52AA6E4}">
                <adec:decorative xmlns:adec="http://schemas.microsoft.com/office/drawing/2017/decorative" val="1"/>
              </a:ext>
            </a:extLst>
          </p:cNvPr>
          <p:cNvSpPr/>
          <p:nvPr/>
        </p:nvSpPr>
        <p:spPr>
          <a:xfrm>
            <a:off x="9269754" y="1769962"/>
            <a:ext cx="421419" cy="461665"/>
          </a:xfrm>
          <a:prstGeom prst="downArrow">
            <a:avLst/>
          </a:prstGeom>
          <a:solidFill>
            <a:srgbClr val="FFC000"/>
          </a:solidFill>
          <a:ln>
            <a:solidFill>
              <a:srgbClr val="FFC000"/>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1127D440-6EE0-A460-49FC-0D86D3615F76}"/>
              </a:ext>
            </a:extLst>
          </p:cNvPr>
          <p:cNvCxnSpPr/>
          <p:nvPr/>
        </p:nvCxnSpPr>
        <p:spPr>
          <a:xfrm>
            <a:off x="6591631" y="954157"/>
            <a:ext cx="0" cy="500137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362142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IDA General_Arial">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A General_Arial" id="{9E2DFFB0-BE67-47F6-87B2-88A696F725C2}" vid="{63ABFE9B-4BA5-4DFA-8845-BB856F69E31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 xmlns="e29bb87e-0e7d-429d-bbbd-aff1f3b83421" xsi:nil="true"/>
    <UsedBanner xmlns="e29bb87e-0e7d-429d-bbbd-aff1f3b83421">false</UsedBanner>
    <Migrat xmlns="e29bb87e-0e7d-429d-bbbd-aff1f3b83421">true</Migrat>
    <FolderDescription xmlns="e29bb87e-0e7d-429d-bbbd-aff1f3b83421" xsi:nil="true"/>
    <ReviewDate xmlns="e29bb87e-0e7d-429d-bbbd-aff1f3b83421" xsi:nil="true"/>
    <_Flow_SignoffStatus xmlns="e29bb87e-0e7d-429d-bbbd-aff1f3b83421" xsi:nil="true"/>
    <lcf76f155ced4ddcb4097134ff3c332f xmlns="e29bb87e-0e7d-429d-bbbd-aff1f3b83421">
      <Terms xmlns="http://schemas.microsoft.com/office/infopath/2007/PartnerControls"/>
    </lcf76f155ced4ddcb4097134ff3c332f>
    <UsedinaCourse_x003f_ xmlns="e29bb87e-0e7d-429d-bbbd-aff1f3b83421" xsi:nil="true"/>
    <NOTES0 xmlns="e29bb87e-0e7d-429d-bbbd-aff1f3b83421" xsi:nil="true"/>
    <Files xmlns="e29bb87e-0e7d-429d-bbbd-aff1f3b83421" xsi:nil="true"/>
    <Category xmlns="e29bb87e-0e7d-429d-bbbd-aff1f3b83421" xsi:nil="true"/>
    <TaxCatchAll xmlns="dffc213f-309b-4b7f-9b4f-d096faa3bc86" xsi:nil="true"/>
    <CourseName xmlns="e29bb87e-0e7d-429d-bbbd-aff1f3b8342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43CA63BC875ED489E97D32C20A186CC" ma:contentTypeVersion="33" ma:contentTypeDescription="Create a new document." ma:contentTypeScope="" ma:versionID="dec6a8f43bb9c8a75d309906b6a3593f">
  <xsd:schema xmlns:xsd="http://www.w3.org/2001/XMLSchema" xmlns:xs="http://www.w3.org/2001/XMLSchema" xmlns:p="http://schemas.microsoft.com/office/2006/metadata/properties" xmlns:ns2="e29bb87e-0e7d-429d-bbbd-aff1f3b83421" xmlns:ns3="dffc213f-309b-4b7f-9b4f-d096faa3bc86" targetNamespace="http://schemas.microsoft.com/office/2006/metadata/properties" ma:root="true" ma:fieldsID="337154f3a490dfd558624305fa1573c0" ns2:_="" ns3:_="">
    <xsd:import namespace="e29bb87e-0e7d-429d-bbbd-aff1f3b83421"/>
    <xsd:import namespace="dffc213f-309b-4b7f-9b4f-d096faa3bc86"/>
    <xsd:element name="properties">
      <xsd:complexType>
        <xsd:sequence>
          <xsd:element name="documentManagement">
            <xsd:complexType>
              <xsd:all>
                <xsd:element ref="ns2:FolderDescription" minOccurs="0"/>
                <xsd:element ref="ns2:NOTES0" minOccurs="0"/>
                <xsd:element ref="ns2:Migrat" minOccurs="0"/>
                <xsd:element ref="ns2:Notes" minOccurs="0"/>
                <xsd:element ref="ns2:_Flow_SignoffStatus" minOccurs="0"/>
                <xsd:element ref="ns2:ReviewDate" minOccurs="0"/>
                <xsd:element ref="ns2:Category"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Metadata" minOccurs="0"/>
                <xsd:element ref="ns2:MediaServiceFastMetadata" minOccurs="0"/>
                <xsd:element ref="ns2:MediaServiceBillingMetadata" minOccurs="0"/>
                <xsd:element ref="ns2:Files" minOccurs="0"/>
                <xsd:element ref="ns2:UsedinaCourse_x003f_" minOccurs="0"/>
                <xsd:element ref="ns2:UsedBanner" minOccurs="0"/>
                <xsd:element ref="ns2:CourseNa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9bb87e-0e7d-429d-bbbd-aff1f3b83421" elementFormDefault="qualified">
    <xsd:import namespace="http://schemas.microsoft.com/office/2006/documentManagement/types"/>
    <xsd:import namespace="http://schemas.microsoft.com/office/infopath/2007/PartnerControls"/>
    <xsd:element name="FolderDescription" ma:index="2" nillable="true" ma:displayName="Folder Description" ma:description="Description of the folder and purpose" ma:format="Dropdown" ma:internalName="FolderDescription" ma:readOnly="false">
      <xsd:simpleType>
        <xsd:restriction base="dms:Text">
          <xsd:maxLength value="255"/>
        </xsd:restriction>
      </xsd:simpleType>
    </xsd:element>
    <xsd:element name="NOTES0" ma:index="3" nillable="true" ma:displayName="Status" ma:format="Dropdown" ma:internalName="NOTES0">
      <xsd:simpleType>
        <xsd:restriction base="dms:Choice">
          <xsd:enumeration value="Move to KW2"/>
          <xsd:enumeration value="Return to ATLAS"/>
          <xsd:enumeration value="Question for ATLAS"/>
          <xsd:enumeration value="Approved, no graphic"/>
        </xsd:restriction>
      </xsd:simpleType>
    </xsd:element>
    <xsd:element name="Migrat" ma:index="4" nillable="true" ma:displayName="Keep" ma:default="1" ma:description="Keep or archive" ma:format="Dropdown" ma:internalName="Migrat" ma:readOnly="false">
      <xsd:simpleType>
        <xsd:restriction base="dms:Boolean"/>
      </xsd:simpleType>
    </xsd:element>
    <xsd:element name="Notes" ma:index="5" nillable="true" ma:displayName="Notes" ma:format="Dropdown" ma:internalName="Notes" ma:readOnly="false">
      <xsd:simpleType>
        <xsd:restriction base="dms:Text">
          <xsd:maxLength value="255"/>
        </xsd:restriction>
      </xsd:simpleType>
    </xsd:element>
    <xsd:element name="_Flow_SignoffStatus" ma:index="7" nillable="true" ma:displayName="Sign-off status" ma:internalName="Sign_x002d_off_x0020_status" ma:readOnly="false">
      <xsd:simpleType>
        <xsd:restriction base="dms:Text"/>
      </xsd:simpleType>
    </xsd:element>
    <xsd:element name="ReviewDate" ma:index="8" nillable="true" ma:displayName="Review Date" ma:format="DateOnly" ma:internalName="ReviewDate" ma:readOnly="false">
      <xsd:simpleType>
        <xsd:restriction base="dms:DateTime"/>
      </xsd:simpleType>
    </xsd:element>
    <xsd:element name="Category" ma:index="9" nillable="true" ma:displayName="Category" ma:format="Dropdown" ma:internalName="Category" ma:readOnly="false">
      <xsd:simpleType>
        <xsd:restriction base="dms:Choice">
          <xsd:enumeration value="Assessment"/>
          <xsd:enumeration value="Consortium and State Relations"/>
          <xsd:enumeration value="ELRP"/>
          <xsd:enumeration value="Information Technology"/>
          <xsd:enumeration value="Operations"/>
          <xsd:enumeration value="Communication and Marketing"/>
          <xsd:enumeration value="WIDA"/>
          <xsd:enumeration value="Subcontractor"/>
          <xsd:enumeration value="Appendices"/>
          <xsd:enumeration value="Choice 10"/>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hidden="true" ma:internalName="MediaServiceKeyPoints"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hidden="true" ma:internalName="MediaServiceAutoTags" ma:readOnly="true">
      <xsd:simpleType>
        <xsd:restriction base="dms:Text"/>
      </xsd:simpleType>
    </xsd:element>
    <xsd:element name="MediaServiceOCR" ma:index="16" nillable="true" ma:displayName="Extracted Text" ma:hidden="true" ma:internalName="MediaServiceOCR" ma:readOnly="true">
      <xsd:simpleType>
        <xsd:restriction base="dms:Not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hidden="true" ma:internalName="MediaServiceLocation" ma:readOnly="true">
      <xsd:simpleType>
        <xsd:restriction base="dms:Text"/>
      </xsd:simpleType>
    </xsd:element>
    <xsd:element name="MediaLengthInSeconds" ma:index="20" nillable="true" ma:displayName="Length (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c3718347-7ac7-43d2-8bc2-3254bf33472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Metadata" ma:index="30" nillable="true" ma:displayName="MediaServiceMetadata" ma:hidden="true" ma:internalName="MediaServiceMetadata" ma:readOnly="true">
      <xsd:simpleType>
        <xsd:restriction base="dms:Note"/>
      </xsd:simpleType>
    </xsd:element>
    <xsd:element name="MediaServiceFastMetadata" ma:index="31" nillable="true" ma:displayName="MediaServiceFastMetadata" ma:hidden="true" ma:internalName="MediaServiceFastMetadata" ma:readOnly="true">
      <xsd:simpleType>
        <xsd:restriction base="dms:Note"/>
      </xsd:simpleType>
    </xsd:element>
    <xsd:element name="MediaServiceBillingMetadata" ma:index="32" nillable="true" ma:displayName="MediaServiceBillingMetadata" ma:hidden="true" ma:internalName="MediaServiceBillingMetadata" ma:readOnly="true">
      <xsd:simpleType>
        <xsd:restriction base="dms:Note"/>
      </xsd:simpleType>
    </xsd:element>
    <xsd:element name="Files" ma:index="34" nillable="true" ma:displayName="Files" ma:decimals="0" ma:format="Dropdown" ma:internalName="Files" ma:percentage="FALSE">
      <xsd:simpleType>
        <xsd:restriction base="dms:Number"/>
      </xsd:simpleType>
    </xsd:element>
    <xsd:element name="UsedinaCourse_x003f_" ma:index="35" nillable="true" ma:displayName="Used in a Course?" ma:format="Dropdown" ma:internalName="UsedinaCourse_x003f_">
      <xsd:simpleType>
        <xsd:restriction base="dms:Choice">
          <xsd:enumeration value="Yes"/>
          <xsd:enumeration value="No"/>
          <xsd:enumeration value="Choice 3"/>
        </xsd:restriction>
      </xsd:simpleType>
    </xsd:element>
    <xsd:element name="UsedBanner" ma:index="36" nillable="true" ma:displayName="Used Banner" ma:default="0" ma:format="Dropdown" ma:internalName="UsedBanner">
      <xsd:simpleType>
        <xsd:restriction base="dms:Boolean"/>
      </xsd:simpleType>
    </xsd:element>
    <xsd:element name="CourseName" ma:index="37" nillable="true" ma:displayName="Course Name" ma:description="Course in which banner image is used" ma:format="Dropdown" ma:internalName="CourseNam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ffc213f-309b-4b7f-9b4f-d096faa3bc86" elementFormDefault="qualified">
    <xsd:import namespace="http://schemas.microsoft.com/office/2006/documentManagement/types"/>
    <xsd:import namespace="http://schemas.microsoft.com/office/infopath/2007/PartnerControls"/>
    <xsd:element name="SharedWithUsers" ma:index="10"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hidden="true" ma:internalName="SharedWithDetails" ma:readOnly="true">
      <xsd:simpleType>
        <xsd:restriction base="dms:Note"/>
      </xsd:simpleType>
    </xsd:element>
    <xsd:element name="TaxCatchAll" ma:index="26" nillable="true" ma:displayName="Taxonomy Catch All Column" ma:hidden="true" ma:list="{96a8ff45-9673-4143-9954-2417cbd4a023}" ma:internalName="TaxCatchAll" ma:readOnly="false" ma:showField="CatchAllData" ma:web="dffc213f-309b-4b7f-9b4f-d096faa3bc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632B43-3A62-44A3-918C-398A21E1A725}">
  <ds:schemaRefs>
    <ds:schemaRef ds:uri="http://www.w3.org/XML/1998/namespace"/>
    <ds:schemaRef ds:uri="http://schemas.microsoft.com/office/infopath/2007/PartnerControls"/>
    <ds:schemaRef ds:uri="dffc213f-309b-4b7f-9b4f-d096faa3bc86"/>
    <ds:schemaRef ds:uri="http://schemas.microsoft.com/office/2006/documentManagement/types"/>
    <ds:schemaRef ds:uri="http://purl.org/dc/dcmitype/"/>
    <ds:schemaRef ds:uri="http://purl.org/dc/elements/1.1/"/>
    <ds:schemaRef ds:uri="e29bb87e-0e7d-429d-bbbd-aff1f3b83421"/>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9EE38FBC-7B88-4848-A69B-B55A654A37B6}">
  <ds:schemaRefs>
    <ds:schemaRef ds:uri="dffc213f-309b-4b7f-9b4f-d096faa3bc86"/>
    <ds:schemaRef ds:uri="e29bb87e-0e7d-429d-bbbd-aff1f3b834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2AEABA-08B7-47BA-A317-15BA9B3D46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149</TotalTime>
  <Words>2003</Words>
  <Application>Microsoft Office PowerPoint</Application>
  <PresentationFormat>Widescreen</PresentationFormat>
  <Paragraphs>153</Paragraphs>
  <Slides>30</Slides>
  <Notes>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30</vt:i4>
      </vt:variant>
    </vt:vector>
  </HeadingPairs>
  <TitlesOfParts>
    <vt:vector size="35" baseType="lpstr">
      <vt:lpstr>Aptos</vt:lpstr>
      <vt:lpstr>Aptos Display</vt:lpstr>
      <vt:lpstr>Arial</vt:lpstr>
      <vt:lpstr>Office Theme</vt:lpstr>
      <vt:lpstr>WIDA General_Arial</vt:lpstr>
      <vt:lpstr>How to use this toolkit</vt:lpstr>
      <vt:lpstr>Understanding WIDA ACCESS Standard Setting 2026​</vt:lpstr>
      <vt:lpstr>Before we talk about ​ standard setting…​</vt:lpstr>
      <vt:lpstr>What is WIDA?</vt:lpstr>
      <vt:lpstr>WIDA creates</vt:lpstr>
      <vt:lpstr>The WIDA Consortium</vt:lpstr>
      <vt:lpstr>What is WIDA ACCESS? </vt:lpstr>
      <vt:lpstr>Did you know?</vt:lpstr>
      <vt:lpstr>Role of the SEA</vt:lpstr>
      <vt:lpstr>How can we use WIDA ACCESS scores? </vt:lpstr>
      <vt:lpstr>2027 WIDA ACCESS scores</vt:lpstr>
      <vt:lpstr>About the WIDA Proficiency Level Descriptors (PLDs) </vt:lpstr>
      <vt:lpstr>Want to learn more about the WIDA Proficiency Level Descriptors? </vt:lpstr>
      <vt:lpstr>About WIDA ACCESS Standard Setting 2026​</vt:lpstr>
      <vt:lpstr>What is standard setting?</vt:lpstr>
      <vt:lpstr>Why did we conduct a standard setting?</vt:lpstr>
      <vt:lpstr>About the event</vt:lpstr>
      <vt:lpstr>WIDA ACCESS Standard Setting methodology</vt:lpstr>
      <vt:lpstr>About the methodology </vt:lpstr>
      <vt:lpstr>Laying the groundwork</vt:lpstr>
      <vt:lpstr>Creating threshold descriptors</vt:lpstr>
      <vt:lpstr>Determining recommended cut scores</vt:lpstr>
      <vt:lpstr>Standard setting daily agenda</vt:lpstr>
      <vt:lpstr>Educator panelist quote #1</vt:lpstr>
      <vt:lpstr>Educator panelist quote #2</vt:lpstr>
      <vt:lpstr>How does standard setting affect our school/district? </vt:lpstr>
      <vt:lpstr>About the standard setting results</vt:lpstr>
      <vt:lpstr>Reviewing 2027 WIDA ACCESS score reports</vt:lpstr>
      <vt:lpstr>Learn more about WIDA ACCESS Standard Setting</vt:lpstr>
      <vt:lpstr>Visit the standard setting webpage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Stenz</dc:creator>
  <cp:lastModifiedBy>Katie Stenz</cp:lastModifiedBy>
  <cp:revision>38</cp:revision>
  <dcterms:created xsi:type="dcterms:W3CDTF">2026-10-02T14:04:16Z</dcterms:created>
  <dcterms:modified xsi:type="dcterms:W3CDTF">2026-10-13T18:22:31Z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0x010100343CA63BC875ED489E97D32C20A186CC</vt:lpwstr>
  </property>
  <property fmtid="{D5CDD505-2E9C-101B-9397-08002B2CF9AE}" pid="3" name="MediaServiceImageTags">
    <vt:lpwstr/>
  </property>
</Properties>
</file>