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32"/>
  </p:notesMasterIdLst>
  <p:handoutMasterIdLst>
    <p:handoutMasterId r:id="rId33"/>
  </p:handoutMasterIdLst>
  <p:sldIdLst>
    <p:sldId id="256" r:id="rId5"/>
    <p:sldId id="299" r:id="rId6"/>
    <p:sldId id="300" r:id="rId7"/>
    <p:sldId id="339" r:id="rId8"/>
    <p:sldId id="303" r:id="rId9"/>
    <p:sldId id="337" r:id="rId10"/>
    <p:sldId id="306" r:id="rId11"/>
    <p:sldId id="332" r:id="rId12"/>
    <p:sldId id="321" r:id="rId13"/>
    <p:sldId id="350" r:id="rId14"/>
    <p:sldId id="323" r:id="rId15"/>
    <p:sldId id="340" r:id="rId16"/>
    <p:sldId id="325" r:id="rId17"/>
    <p:sldId id="342" r:id="rId18"/>
    <p:sldId id="345" r:id="rId19"/>
    <p:sldId id="344" r:id="rId20"/>
    <p:sldId id="324" r:id="rId21"/>
    <p:sldId id="351" r:id="rId22"/>
    <p:sldId id="327" r:id="rId23"/>
    <p:sldId id="329" r:id="rId24"/>
    <p:sldId id="333" r:id="rId25"/>
    <p:sldId id="354" r:id="rId26"/>
    <p:sldId id="356" r:id="rId27"/>
    <p:sldId id="355" r:id="rId28"/>
    <p:sldId id="359" r:id="rId29"/>
    <p:sldId id="358" r:id="rId30"/>
    <p:sldId id="35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2A1"/>
    <a:srgbClr val="3C98D7"/>
    <a:srgbClr val="FCAF16"/>
    <a:srgbClr val="619B34"/>
    <a:srgbClr val="45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3DED9-F707-F2A6-36A7-0DC4392B9220}" v="9" dt="2023-09-08T19:09:39.861"/>
    <p1510:client id="{4339232D-087F-25A4-64DE-4D8819BB86AB}" v="2" dt="2023-09-12T16:10:58.552"/>
    <p1510:client id="{471EBE4F-8821-152B-D5ED-3587FD570D21}" v="180" dt="2023-10-11T21:14:54.699"/>
    <p1510:client id="{57A52E2C-10E2-5CE7-2C6D-345ED2BF6521}" v="6" dt="2023-10-06T18:45:27.589"/>
    <p1510:client id="{59ABC1DF-905A-02BB-E463-7929FCBA770E}" v="3" dt="2023-10-11T21:01:37.866"/>
    <p1510:client id="{627435F5-EBB5-E454-D34C-1A1E10A68A47}" v="4" dt="2023-09-11T22:18:26.606"/>
    <p1510:client id="{62E19F70-6A18-4854-7E35-06B5DFBA7E21}" v="1" dt="2023-09-19T15:30:40.689"/>
    <p1510:client id="{7AC24E99-7914-43C1-635F-5D9B14DE8DAD}" v="5" dt="2023-09-08T14:07:45.266"/>
    <p1510:client id="{8B192C56-3EC1-4E2E-B52C-D84768A640C2}" v="146" dt="2023-07-05T17:05:29.514"/>
    <p1510:client id="{B15BE979-EF06-BBB6-4B01-0D61E593B4B5}" v="1" dt="2023-10-05T15:54:3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282"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Frazier" userId="S::dnfrazier@wisc.edu::53d74b11-afdf-4c98-86b3-21adac3fd2c5" providerId="AD" clId="Web-{B15BE979-EF06-BBB6-4B01-0D61E593B4B5}"/>
    <pc:docChg chg="modSld">
      <pc:chgData name="Ellie Frazier" userId="S::dnfrazier@wisc.edu::53d74b11-afdf-4c98-86b3-21adac3fd2c5" providerId="AD" clId="Web-{B15BE979-EF06-BBB6-4B01-0D61E593B4B5}" dt="2023-10-05T15:54:35.067" v="0" actId="14100"/>
      <pc:docMkLst>
        <pc:docMk/>
      </pc:docMkLst>
      <pc:sldChg chg="modSp">
        <pc:chgData name="Ellie Frazier" userId="S::dnfrazier@wisc.edu::53d74b11-afdf-4c98-86b3-21adac3fd2c5" providerId="AD" clId="Web-{B15BE979-EF06-BBB6-4B01-0D61E593B4B5}" dt="2023-10-05T15:54:35.067" v="0" actId="14100"/>
        <pc:sldMkLst>
          <pc:docMk/>
          <pc:sldMk cId="571011357" sldId="332"/>
        </pc:sldMkLst>
        <pc:picChg chg="mod">
          <ac:chgData name="Ellie Frazier" userId="S::dnfrazier@wisc.edu::53d74b11-afdf-4c98-86b3-21adac3fd2c5" providerId="AD" clId="Web-{B15BE979-EF06-BBB6-4B01-0D61E593B4B5}" dt="2023-10-05T15:54:35.067" v="0" actId="14100"/>
          <ac:picMkLst>
            <pc:docMk/>
            <pc:sldMk cId="571011357" sldId="332"/>
            <ac:picMk id="6146" creationId="{00000000-0000-0000-0000-000000000000}"/>
          </ac:picMkLst>
        </pc:picChg>
      </pc:sldChg>
    </pc:docChg>
  </pc:docChgLst>
  <pc:docChgLst>
    <pc:chgData name="Samuel Aguirre" userId="S::saaguirre@wisc.edu::7b2ca0be-047d-475d-a536-4b15e3046826" providerId="AD" clId="Web-{471EBE4F-8821-152B-D5ED-3587FD570D21}"/>
    <pc:docChg chg="addSld modSld">
      <pc:chgData name="Samuel Aguirre" userId="S::saaguirre@wisc.edu::7b2ca0be-047d-475d-a536-4b15e3046826" providerId="AD" clId="Web-{471EBE4F-8821-152B-D5ED-3587FD570D21}" dt="2023-10-11T21:28:51.643" v="202"/>
      <pc:docMkLst>
        <pc:docMk/>
      </pc:docMkLst>
      <pc:sldChg chg="modNotes">
        <pc:chgData name="Samuel Aguirre" userId="S::saaguirre@wisc.edu::7b2ca0be-047d-475d-a536-4b15e3046826" providerId="AD" clId="Web-{471EBE4F-8821-152B-D5ED-3587FD570D21}" dt="2023-10-11T21:14:51.277" v="176"/>
        <pc:sldMkLst>
          <pc:docMk/>
          <pc:sldMk cId="4204152210" sldId="299"/>
        </pc:sldMkLst>
      </pc:sldChg>
      <pc:sldChg chg="modNotes">
        <pc:chgData name="Samuel Aguirre" userId="S::saaguirre@wisc.edu::7b2ca0be-047d-475d-a536-4b15e3046826" providerId="AD" clId="Web-{471EBE4F-8821-152B-D5ED-3587FD570D21}" dt="2023-10-11T21:18:12.923" v="178"/>
        <pc:sldMkLst>
          <pc:docMk/>
          <pc:sldMk cId="3887404556" sldId="300"/>
        </pc:sldMkLst>
      </pc:sldChg>
      <pc:sldChg chg="modSp">
        <pc:chgData name="Samuel Aguirre" userId="S::saaguirre@wisc.edu::7b2ca0be-047d-475d-a536-4b15e3046826" providerId="AD" clId="Web-{471EBE4F-8821-152B-D5ED-3587FD570D21}" dt="2023-10-11T21:09:17.690" v="2" actId="20577"/>
        <pc:sldMkLst>
          <pc:docMk/>
          <pc:sldMk cId="1772291532" sldId="327"/>
        </pc:sldMkLst>
        <pc:spChg chg="mod">
          <ac:chgData name="Samuel Aguirre" userId="S::saaguirre@wisc.edu::7b2ca0be-047d-475d-a536-4b15e3046826" providerId="AD" clId="Web-{471EBE4F-8821-152B-D5ED-3587FD570D21}" dt="2023-10-11T21:09:17.690" v="2" actId="20577"/>
          <ac:spMkLst>
            <pc:docMk/>
            <pc:sldMk cId="1772291532" sldId="327"/>
            <ac:spMk id="7" creationId="{00000000-0000-0000-0000-000000000000}"/>
          </ac:spMkLst>
        </pc:spChg>
      </pc:sldChg>
      <pc:sldChg chg="modNotes">
        <pc:chgData name="Samuel Aguirre" userId="S::saaguirre@wisc.edu::7b2ca0be-047d-475d-a536-4b15e3046826" providerId="AD" clId="Web-{471EBE4F-8821-152B-D5ED-3587FD570D21}" dt="2023-10-11T21:28:51.643" v="202"/>
        <pc:sldMkLst>
          <pc:docMk/>
          <pc:sldMk cId="3773724475" sldId="339"/>
        </pc:sldMkLst>
      </pc:sldChg>
      <pc:sldChg chg="modSp">
        <pc:chgData name="Samuel Aguirre" userId="S::saaguirre@wisc.edu::7b2ca0be-047d-475d-a536-4b15e3046826" providerId="AD" clId="Web-{471EBE4F-8821-152B-D5ED-3587FD570D21}" dt="2023-10-11T21:09:34.190" v="7" actId="20577"/>
        <pc:sldMkLst>
          <pc:docMk/>
          <pc:sldMk cId="2418217435" sldId="355"/>
        </pc:sldMkLst>
        <pc:spChg chg="mod">
          <ac:chgData name="Samuel Aguirre" userId="S::saaguirre@wisc.edu::7b2ca0be-047d-475d-a536-4b15e3046826" providerId="AD" clId="Web-{471EBE4F-8821-152B-D5ED-3587FD570D21}" dt="2023-10-11T21:09:34.190" v="7" actId="20577"/>
          <ac:spMkLst>
            <pc:docMk/>
            <pc:sldMk cId="2418217435" sldId="355"/>
            <ac:spMk id="3" creationId="{00000000-0000-0000-0000-000000000000}"/>
          </ac:spMkLst>
        </pc:spChg>
      </pc:sldChg>
      <pc:sldChg chg="addSp modSp new">
        <pc:chgData name="Samuel Aguirre" userId="S::saaguirre@wisc.edu::7b2ca0be-047d-475d-a536-4b15e3046826" providerId="AD" clId="Web-{471EBE4F-8821-152B-D5ED-3587FD570D21}" dt="2023-10-11T21:13:36.619" v="175" actId="1076"/>
        <pc:sldMkLst>
          <pc:docMk/>
          <pc:sldMk cId="87972560" sldId="359"/>
        </pc:sldMkLst>
        <pc:spChg chg="mod">
          <ac:chgData name="Samuel Aguirre" userId="S::saaguirre@wisc.edu::7b2ca0be-047d-475d-a536-4b15e3046826" providerId="AD" clId="Web-{471EBE4F-8821-152B-D5ED-3587FD570D21}" dt="2023-10-11T21:10:50.146" v="19" actId="20577"/>
          <ac:spMkLst>
            <pc:docMk/>
            <pc:sldMk cId="87972560" sldId="359"/>
            <ac:spMk id="2" creationId="{7CD60B3A-36FD-EB91-DD65-6DA30F567157}"/>
          </ac:spMkLst>
        </pc:spChg>
        <pc:spChg chg="mod">
          <ac:chgData name="Samuel Aguirre" userId="S::saaguirre@wisc.edu::7b2ca0be-047d-475d-a536-4b15e3046826" providerId="AD" clId="Web-{471EBE4F-8821-152B-D5ED-3587FD570D21}" dt="2023-10-11T21:13:36.619" v="175" actId="1076"/>
          <ac:spMkLst>
            <pc:docMk/>
            <pc:sldMk cId="87972560" sldId="359"/>
            <ac:spMk id="3" creationId="{99A3E872-2866-578C-754D-B3BCD31978B1}"/>
          </ac:spMkLst>
        </pc:spChg>
        <pc:picChg chg="add mod">
          <ac:chgData name="Samuel Aguirre" userId="S::saaguirre@wisc.edu::7b2ca0be-047d-475d-a536-4b15e3046826" providerId="AD" clId="Web-{471EBE4F-8821-152B-D5ED-3587FD570D21}" dt="2023-10-11T21:12:27.336" v="162" actId="14100"/>
          <ac:picMkLst>
            <pc:docMk/>
            <pc:sldMk cId="87972560" sldId="359"/>
            <ac:picMk id="4" creationId="{BC35AA22-33F9-1EC5-194F-74A9E902D79D}"/>
          </ac:picMkLst>
        </pc:picChg>
      </pc:sldChg>
    </pc:docChg>
  </pc:docChgLst>
  <pc:docChgLst>
    <pc:chgData name="Ellie Frazier" userId="S::dnfrazier@wisc.edu::53d74b11-afdf-4c98-86b3-21adac3fd2c5" providerId="AD" clId="Web-{57A52E2C-10E2-5CE7-2C6D-345ED2BF6521}"/>
    <pc:docChg chg="addSld delSld modSld">
      <pc:chgData name="Ellie Frazier" userId="S::dnfrazier@wisc.edu::53d74b11-afdf-4c98-86b3-21adac3fd2c5" providerId="AD" clId="Web-{57A52E2C-10E2-5CE7-2C6D-345ED2BF6521}" dt="2023-10-06T18:45:27.589" v="5"/>
      <pc:docMkLst>
        <pc:docMk/>
      </pc:docMkLst>
      <pc:sldChg chg="delSp">
        <pc:chgData name="Ellie Frazier" userId="S::dnfrazier@wisc.edu::53d74b11-afdf-4c98-86b3-21adac3fd2c5" providerId="AD" clId="Web-{57A52E2C-10E2-5CE7-2C6D-345ED2BF6521}" dt="2023-10-06T18:45:27.589" v="5"/>
        <pc:sldMkLst>
          <pc:docMk/>
          <pc:sldMk cId="296372691" sldId="256"/>
        </pc:sldMkLst>
        <pc:spChg chg="del">
          <ac:chgData name="Ellie Frazier" userId="S::dnfrazier@wisc.edu::53d74b11-afdf-4c98-86b3-21adac3fd2c5" providerId="AD" clId="Web-{57A52E2C-10E2-5CE7-2C6D-345ED2BF6521}" dt="2023-10-06T18:45:20.761" v="4"/>
          <ac:spMkLst>
            <pc:docMk/>
            <pc:sldMk cId="296372691" sldId="256"/>
            <ac:spMk id="5" creationId="{00000000-0000-0000-0000-000000000000}"/>
          </ac:spMkLst>
        </pc:spChg>
        <pc:spChg chg="del">
          <ac:chgData name="Ellie Frazier" userId="S::dnfrazier@wisc.edu::53d74b11-afdf-4c98-86b3-21adac3fd2c5" providerId="AD" clId="Web-{57A52E2C-10E2-5CE7-2C6D-345ED2BF6521}" dt="2023-10-06T18:45:27.589" v="5"/>
          <ac:spMkLst>
            <pc:docMk/>
            <pc:sldMk cId="296372691" sldId="256"/>
            <ac:spMk id="6" creationId="{00000000-0000-0000-0000-000000000000}"/>
          </ac:spMkLst>
        </pc:spChg>
      </pc:sldChg>
      <pc:sldChg chg="new del">
        <pc:chgData name="Ellie Frazier" userId="S::dnfrazier@wisc.edu::53d74b11-afdf-4c98-86b3-21adac3fd2c5" providerId="AD" clId="Web-{57A52E2C-10E2-5CE7-2C6D-345ED2BF6521}" dt="2023-10-06T18:43:47.743" v="1"/>
        <pc:sldMkLst>
          <pc:docMk/>
          <pc:sldMk cId="785027020" sldId="359"/>
        </pc:sldMkLst>
      </pc:sldChg>
      <pc:sldChg chg="new del">
        <pc:chgData name="Ellie Frazier" userId="S::dnfrazier@wisc.edu::53d74b11-afdf-4c98-86b3-21adac3fd2c5" providerId="AD" clId="Web-{57A52E2C-10E2-5CE7-2C6D-345ED2BF6521}" dt="2023-10-06T18:44:18.009" v="3"/>
        <pc:sldMkLst>
          <pc:docMk/>
          <pc:sldMk cId="2757023928" sldId="359"/>
        </pc:sldMkLst>
      </pc:sldChg>
    </pc:docChg>
  </pc:docChgLst>
  <pc:docChgLst>
    <pc:chgData name="Ellie Frazier" userId="S::dnfrazier@wisc.edu::53d74b11-afdf-4c98-86b3-21adac3fd2c5" providerId="AD" clId="Web-{62E19F70-6A18-4854-7E35-06B5DFBA7E21}"/>
    <pc:docChg chg="sldOrd">
      <pc:chgData name="Ellie Frazier" userId="S::dnfrazier@wisc.edu::53d74b11-afdf-4c98-86b3-21adac3fd2c5" providerId="AD" clId="Web-{62E19F70-6A18-4854-7E35-06B5DFBA7E21}" dt="2023-09-19T15:30:40.689" v="0"/>
      <pc:docMkLst>
        <pc:docMk/>
      </pc:docMkLst>
      <pc:sldChg chg="ord">
        <pc:chgData name="Ellie Frazier" userId="S::dnfrazier@wisc.edu::53d74b11-afdf-4c98-86b3-21adac3fd2c5" providerId="AD" clId="Web-{62E19F70-6A18-4854-7E35-06B5DFBA7E21}" dt="2023-09-19T15:30:40.689" v="0"/>
        <pc:sldMkLst>
          <pc:docMk/>
          <pc:sldMk cId="2548121348" sldId="303"/>
        </pc:sldMkLst>
      </pc:sldChg>
    </pc:docChg>
  </pc:docChgLst>
  <pc:docChgLst>
    <pc:chgData name="Analleli Hernandez" userId="S::hernandez54@wisc.edu::dd868102-96b8-477f-a839-8e10ade468d7" providerId="AD" clId="Web-{3853DED9-F707-F2A6-36A7-0DC4392B9220}"/>
    <pc:docChg chg="modSld">
      <pc:chgData name="Analleli Hernandez" userId="S::hernandez54@wisc.edu::dd868102-96b8-477f-a839-8e10ade468d7" providerId="AD" clId="Web-{3853DED9-F707-F2A6-36A7-0DC4392B9220}" dt="2023-09-08T19:09:39.861" v="8" actId="20577"/>
      <pc:docMkLst>
        <pc:docMk/>
      </pc:docMkLst>
      <pc:sldChg chg="modSp">
        <pc:chgData name="Analleli Hernandez" userId="S::hernandez54@wisc.edu::dd868102-96b8-477f-a839-8e10ade468d7" providerId="AD" clId="Web-{3853DED9-F707-F2A6-36A7-0DC4392B9220}" dt="2023-09-08T19:09:39.861" v="8" actId="20577"/>
        <pc:sldMkLst>
          <pc:docMk/>
          <pc:sldMk cId="296372691" sldId="256"/>
        </pc:sldMkLst>
        <pc:spChg chg="mod">
          <ac:chgData name="Analleli Hernandez" userId="S::hernandez54@wisc.edu::dd868102-96b8-477f-a839-8e10ade468d7" providerId="AD" clId="Web-{3853DED9-F707-F2A6-36A7-0DC4392B9220}" dt="2023-09-08T19:09:39.861" v="8" actId="20577"/>
          <ac:spMkLst>
            <pc:docMk/>
            <pc:sldMk cId="296372691" sldId="256"/>
            <ac:spMk id="6" creationId="{00000000-0000-0000-0000-000000000000}"/>
          </ac:spMkLst>
        </pc:spChg>
      </pc:sldChg>
    </pc:docChg>
  </pc:docChgLst>
  <pc:docChgLst>
    <pc:chgData name="Samuel Aguirre" userId="S::saaguirre@wisc.edu::7b2ca0be-047d-475d-a536-4b15e3046826" providerId="AD" clId="Web-{4339232D-087F-25A4-64DE-4D8819BB86AB}"/>
    <pc:docChg chg="delSld">
      <pc:chgData name="Samuel Aguirre" userId="S::saaguirre@wisc.edu::7b2ca0be-047d-475d-a536-4b15e3046826" providerId="AD" clId="Web-{4339232D-087F-25A4-64DE-4D8819BB86AB}" dt="2023-09-12T16:10:58.552" v="1"/>
      <pc:docMkLst>
        <pc:docMk/>
      </pc:docMkLst>
      <pc:sldChg chg="del">
        <pc:chgData name="Samuel Aguirre" userId="S::saaguirre@wisc.edu::7b2ca0be-047d-475d-a536-4b15e3046826" providerId="AD" clId="Web-{4339232D-087F-25A4-64DE-4D8819BB86AB}" dt="2023-09-12T16:10:58.083" v="0"/>
        <pc:sldMkLst>
          <pc:docMk/>
          <pc:sldMk cId="2715876326" sldId="338"/>
        </pc:sldMkLst>
      </pc:sldChg>
      <pc:sldChg chg="del">
        <pc:chgData name="Samuel Aguirre" userId="S::saaguirre@wisc.edu::7b2ca0be-047d-475d-a536-4b15e3046826" providerId="AD" clId="Web-{4339232D-087F-25A4-64DE-4D8819BB86AB}" dt="2023-09-12T16:10:58.552" v="1"/>
        <pc:sldMkLst>
          <pc:docMk/>
          <pc:sldMk cId="3811518037" sldId="339"/>
        </pc:sldMkLst>
      </pc:sldChg>
    </pc:docChg>
  </pc:docChgLst>
  <pc:docChgLst>
    <pc:chgData name="Analleli Hernandez" userId="S::hernandez54@wisc.edu::dd868102-96b8-477f-a839-8e10ade468d7" providerId="AD" clId="Web-{627435F5-EBB5-E454-D34C-1A1E10A68A47}"/>
    <pc:docChg chg="modSld">
      <pc:chgData name="Analleli Hernandez" userId="S::hernandez54@wisc.edu::dd868102-96b8-477f-a839-8e10ade468d7" providerId="AD" clId="Web-{627435F5-EBB5-E454-D34C-1A1E10A68A47}" dt="2023-09-11T22:18:26.606" v="3" actId="20577"/>
      <pc:docMkLst>
        <pc:docMk/>
      </pc:docMkLst>
      <pc:sldChg chg="modSp">
        <pc:chgData name="Analleli Hernandez" userId="S::hernandez54@wisc.edu::dd868102-96b8-477f-a839-8e10ade468d7" providerId="AD" clId="Web-{627435F5-EBB5-E454-D34C-1A1E10A68A47}" dt="2023-09-11T22:18:26.606" v="3" actId="20577"/>
        <pc:sldMkLst>
          <pc:docMk/>
          <pc:sldMk cId="1483302784" sldId="335"/>
        </pc:sldMkLst>
        <pc:spChg chg="mod">
          <ac:chgData name="Analleli Hernandez" userId="S::hernandez54@wisc.edu::dd868102-96b8-477f-a839-8e10ade468d7" providerId="AD" clId="Web-{627435F5-EBB5-E454-D34C-1A1E10A68A47}" dt="2023-09-11T22:18:26.606" v="3" actId="20577"/>
          <ac:spMkLst>
            <pc:docMk/>
            <pc:sldMk cId="1483302784" sldId="335"/>
            <ac:spMk id="2" creationId="{00000000-0000-0000-0000-000000000000}"/>
          </ac:spMkLst>
        </pc:spChg>
      </pc:sldChg>
    </pc:docChg>
  </pc:docChgLst>
  <pc:docChgLst>
    <pc:chgData name="Ellie Frazier" userId="S::dnfrazier@wisc.edu::53d74b11-afdf-4c98-86b3-21adac3fd2c5" providerId="AD" clId="Web-{7AC24E99-7914-43C1-635F-5D9B14DE8DAD}"/>
    <pc:docChg chg="modSld">
      <pc:chgData name="Ellie Frazier" userId="S::dnfrazier@wisc.edu::53d74b11-afdf-4c98-86b3-21adac3fd2c5" providerId="AD" clId="Web-{7AC24E99-7914-43C1-635F-5D9B14DE8DAD}" dt="2023-09-08T14:07:45.266" v="4"/>
      <pc:docMkLst>
        <pc:docMk/>
      </pc:docMkLst>
      <pc:sldChg chg="modSp">
        <pc:chgData name="Ellie Frazier" userId="S::dnfrazier@wisc.edu::53d74b11-afdf-4c98-86b3-21adac3fd2c5" providerId="AD" clId="Web-{7AC24E99-7914-43C1-635F-5D9B14DE8DAD}" dt="2023-09-08T14:07:07.156" v="3"/>
        <pc:sldMkLst>
          <pc:docMk/>
          <pc:sldMk cId="38656711" sldId="305"/>
        </pc:sldMkLst>
        <pc:picChg chg="mod">
          <ac:chgData name="Ellie Frazier" userId="S::dnfrazier@wisc.edu::53d74b11-afdf-4c98-86b3-21adac3fd2c5" providerId="AD" clId="Web-{7AC24E99-7914-43C1-635F-5D9B14DE8DAD}" dt="2023-09-08T14:07:07.156" v="3"/>
          <ac:picMkLst>
            <pc:docMk/>
            <pc:sldMk cId="38656711" sldId="305"/>
            <ac:picMk id="1026" creationId="{00000000-0000-0000-0000-000000000000}"/>
          </ac:picMkLst>
        </pc:picChg>
      </pc:sldChg>
      <pc:sldChg chg="modSp">
        <pc:chgData name="Ellie Frazier" userId="S::dnfrazier@wisc.edu::53d74b11-afdf-4c98-86b3-21adac3fd2c5" providerId="AD" clId="Web-{7AC24E99-7914-43C1-635F-5D9B14DE8DAD}" dt="2023-09-08T14:07:45.266" v="4"/>
        <pc:sldMkLst>
          <pc:docMk/>
          <pc:sldMk cId="1223741419" sldId="306"/>
        </pc:sldMkLst>
        <pc:picChg chg="mod">
          <ac:chgData name="Ellie Frazier" userId="S::dnfrazier@wisc.edu::53d74b11-afdf-4c98-86b3-21adac3fd2c5" providerId="AD" clId="Web-{7AC24E99-7914-43C1-635F-5D9B14DE8DAD}" dt="2023-09-08T14:07:45.266" v="4"/>
          <ac:picMkLst>
            <pc:docMk/>
            <pc:sldMk cId="1223741419" sldId="306"/>
            <ac:picMk id="2052" creationId="{00000000-0000-0000-0000-000000000000}"/>
          </ac:picMkLst>
        </pc:picChg>
      </pc:sldChg>
      <pc:sldChg chg="modSp">
        <pc:chgData name="Ellie Frazier" userId="S::dnfrazier@wisc.edu::53d74b11-afdf-4c98-86b3-21adac3fd2c5" providerId="AD" clId="Web-{7AC24E99-7914-43C1-635F-5D9B14DE8DAD}" dt="2023-09-08T14:05:26.528" v="2" actId="20577"/>
        <pc:sldMkLst>
          <pc:docMk/>
          <pc:sldMk cId="1483302784" sldId="335"/>
        </pc:sldMkLst>
        <pc:spChg chg="mod">
          <ac:chgData name="Ellie Frazier" userId="S::dnfrazier@wisc.edu::53d74b11-afdf-4c98-86b3-21adac3fd2c5" providerId="AD" clId="Web-{7AC24E99-7914-43C1-635F-5D9B14DE8DAD}" dt="2023-09-08T14:05:26.528" v="2" actId="20577"/>
          <ac:spMkLst>
            <pc:docMk/>
            <pc:sldMk cId="1483302784" sldId="335"/>
            <ac:spMk id="2" creationId="{00000000-0000-0000-0000-000000000000}"/>
          </ac:spMkLst>
        </pc:spChg>
      </pc:sldChg>
    </pc:docChg>
  </pc:docChgLst>
  <pc:docChgLst>
    <pc:chgData name="Ellie Frazier" userId="S::dnfrazier@wisc.edu::53d74b11-afdf-4c98-86b3-21adac3fd2c5" providerId="AD" clId="Web-{59ABC1DF-905A-02BB-E463-7929FCBA770E}"/>
    <pc:docChg chg="modSld">
      <pc:chgData name="Ellie Frazier" userId="S::dnfrazier@wisc.edu::53d74b11-afdf-4c98-86b3-21adac3fd2c5" providerId="AD" clId="Web-{59ABC1DF-905A-02BB-E463-7929FCBA770E}" dt="2023-10-11T21:01:37.866" v="2" actId="20577"/>
      <pc:docMkLst>
        <pc:docMk/>
      </pc:docMkLst>
      <pc:sldChg chg="modSp">
        <pc:chgData name="Ellie Frazier" userId="S::dnfrazier@wisc.edu::53d74b11-afdf-4c98-86b3-21adac3fd2c5" providerId="AD" clId="Web-{59ABC1DF-905A-02BB-E463-7929FCBA770E}" dt="2023-10-11T21:01:37.866" v="2" actId="20577"/>
        <pc:sldMkLst>
          <pc:docMk/>
          <pc:sldMk cId="1772291532" sldId="327"/>
        </pc:sldMkLst>
        <pc:spChg chg="mod">
          <ac:chgData name="Ellie Frazier" userId="S::dnfrazier@wisc.edu::53d74b11-afdf-4c98-86b3-21adac3fd2c5" providerId="AD" clId="Web-{59ABC1DF-905A-02BB-E463-7929FCBA770E}" dt="2023-10-11T21:01:37.866" v="2" actId="20577"/>
          <ac:spMkLst>
            <pc:docMk/>
            <pc:sldMk cId="1772291532" sldId="327"/>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6BCDD-5D4D-46F5-AB40-3A1B5CBC78E8}"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EFE6B-8C73-4C5D-AE7F-49DE9A6C9F90}" type="slidenum">
              <a:rPr lang="en-US" smtClean="0"/>
              <a:t>‹#›</a:t>
            </a:fld>
            <a:endParaRPr lang="en-US"/>
          </a:p>
        </p:txBody>
      </p:sp>
    </p:spTree>
    <p:extLst>
      <p:ext uri="{BB962C8B-B14F-4D97-AF65-F5344CB8AC3E}">
        <p14:creationId xmlns:p14="http://schemas.microsoft.com/office/powerpoint/2010/main" val="113061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54F90-B980-40FC-ACBD-5F3E84C739A8}" type="datetimeFigureOut">
              <a:rPr lang="en-US" smtClean="0"/>
              <a:t>10/11/2023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D5504-7911-47DD-A0B4-5C7FC246D5C8}" type="slidenum">
              <a:rPr lang="en-US" smtClean="0"/>
              <a:t>‹#›</a:t>
            </a:fld>
            <a:endParaRPr lang="en-US"/>
          </a:p>
        </p:txBody>
      </p:sp>
    </p:spTree>
    <p:extLst>
      <p:ext uri="{BB962C8B-B14F-4D97-AF65-F5344CB8AC3E}">
        <p14:creationId xmlns:p14="http://schemas.microsoft.com/office/powerpoint/2010/main" val="519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a:p>
            <a:r>
              <a:rPr lang="en-US" i="1" baseline="0"/>
              <a:t>Welcome and thank you for joining this presentation on Marco DALE, that’s </a:t>
            </a:r>
            <a:r>
              <a:rPr lang="en-US" i="0" baseline="0"/>
              <a:t>Marco de </a:t>
            </a:r>
            <a:r>
              <a:rPr lang="en-US" i="0" baseline="0" err="1"/>
              <a:t>los</a:t>
            </a:r>
            <a:r>
              <a:rPr lang="en-US" i="0" baseline="0"/>
              <a:t> </a:t>
            </a:r>
            <a:r>
              <a:rPr lang="en-US" i="0" baseline="0" err="1"/>
              <a:t>estándares</a:t>
            </a:r>
            <a:r>
              <a:rPr lang="en-US" i="0" baseline="0"/>
              <a:t> del </a:t>
            </a:r>
            <a:r>
              <a:rPr lang="en-US" i="0" baseline="0" err="1"/>
              <a:t>desarrollo</a:t>
            </a:r>
            <a:r>
              <a:rPr lang="en-US" i="0" baseline="0"/>
              <a:t> </a:t>
            </a:r>
            <a:r>
              <a:rPr lang="en-US" i="0" baseline="0" err="1"/>
              <a:t>auténtico</a:t>
            </a:r>
            <a:r>
              <a:rPr lang="en-US" i="0" baseline="0"/>
              <a:t> del </a:t>
            </a:r>
            <a:r>
              <a:rPr lang="en-US" i="0" baseline="0" err="1"/>
              <a:t>lenguaje</a:t>
            </a:r>
            <a:r>
              <a:rPr lang="en-US" i="0" baseline="0"/>
              <a:t> </a:t>
            </a:r>
            <a:r>
              <a:rPr lang="en-US" i="0" baseline="0" err="1"/>
              <a:t>español</a:t>
            </a:r>
            <a:r>
              <a:rPr lang="en-US" i="0" baseline="0"/>
              <a:t> de WIDA</a:t>
            </a:r>
            <a:r>
              <a:rPr lang="en-US" i="1" baseline="0"/>
              <a:t>. Marco DALE is a Spanish language development standards framework that was released in 2023. This presentation will cover the major elements of Marco DALE, its connections to other language frameworks produced by WIDA, and its uses to inform classroom and program level decisions.</a:t>
            </a:r>
            <a:endParaRPr lang="en-US" i="1"/>
          </a:p>
        </p:txBody>
      </p:sp>
      <p:sp>
        <p:nvSpPr>
          <p:cNvPr id="4" name="Slide Number Placeholder 3"/>
          <p:cNvSpPr>
            <a:spLocks noGrp="1"/>
          </p:cNvSpPr>
          <p:nvPr>
            <p:ph type="sldNum" sz="quarter" idx="10"/>
          </p:nvPr>
        </p:nvSpPr>
        <p:spPr/>
        <p:txBody>
          <a:bodyPr/>
          <a:lstStyle/>
          <a:p>
            <a:fld id="{2A7D5504-7911-47DD-A0B4-5C7FC246D5C8}" type="slidenum">
              <a:rPr lang="en-US" smtClean="0"/>
              <a:t>1</a:t>
            </a:fld>
            <a:endParaRPr lang="en-US"/>
          </a:p>
        </p:txBody>
      </p:sp>
    </p:spTree>
    <p:extLst>
      <p:ext uri="{BB962C8B-B14F-4D97-AF65-F5344CB8AC3E}">
        <p14:creationId xmlns:p14="http://schemas.microsoft.com/office/powerpoint/2010/main" val="3524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10</a:t>
            </a:fld>
            <a:endParaRPr lang="en-US"/>
          </a:p>
        </p:txBody>
      </p:sp>
    </p:spTree>
    <p:extLst>
      <p:ext uri="{BB962C8B-B14F-4D97-AF65-F5344CB8AC3E}">
        <p14:creationId xmlns:p14="http://schemas.microsoft.com/office/powerpoint/2010/main" val="132820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11</a:t>
            </a:fld>
            <a:endParaRPr lang="en-US"/>
          </a:p>
        </p:txBody>
      </p:sp>
    </p:spTree>
    <p:extLst>
      <p:ext uri="{BB962C8B-B14F-4D97-AF65-F5344CB8AC3E}">
        <p14:creationId xmlns:p14="http://schemas.microsoft.com/office/powerpoint/2010/main" val="29435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12</a:t>
            </a:fld>
            <a:endParaRPr lang="en-US"/>
          </a:p>
        </p:txBody>
      </p:sp>
    </p:spTree>
    <p:extLst>
      <p:ext uri="{BB962C8B-B14F-4D97-AF65-F5344CB8AC3E}">
        <p14:creationId xmlns:p14="http://schemas.microsoft.com/office/powerpoint/2010/main" val="247197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13</a:t>
            </a:fld>
            <a:endParaRPr lang="en-US"/>
          </a:p>
        </p:txBody>
      </p:sp>
    </p:spTree>
    <p:extLst>
      <p:ext uri="{BB962C8B-B14F-4D97-AF65-F5344CB8AC3E}">
        <p14:creationId xmlns:p14="http://schemas.microsoft.com/office/powerpoint/2010/main" val="399946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14</a:t>
            </a:fld>
            <a:endParaRPr lang="en-US"/>
          </a:p>
        </p:txBody>
      </p:sp>
    </p:spTree>
    <p:extLst>
      <p:ext uri="{BB962C8B-B14F-4D97-AF65-F5344CB8AC3E}">
        <p14:creationId xmlns:p14="http://schemas.microsoft.com/office/powerpoint/2010/main" val="221978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15</a:t>
            </a:fld>
            <a:endParaRPr lang="en-US"/>
          </a:p>
        </p:txBody>
      </p:sp>
    </p:spTree>
    <p:extLst>
      <p:ext uri="{BB962C8B-B14F-4D97-AF65-F5344CB8AC3E}">
        <p14:creationId xmlns:p14="http://schemas.microsoft.com/office/powerpoint/2010/main" val="173084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16</a:t>
            </a:fld>
            <a:endParaRPr lang="en-US"/>
          </a:p>
        </p:txBody>
      </p:sp>
    </p:spTree>
    <p:extLst>
      <p:ext uri="{BB962C8B-B14F-4D97-AF65-F5344CB8AC3E}">
        <p14:creationId xmlns:p14="http://schemas.microsoft.com/office/powerpoint/2010/main" val="40834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17</a:t>
            </a:fld>
            <a:endParaRPr lang="en-US"/>
          </a:p>
        </p:txBody>
      </p:sp>
    </p:spTree>
    <p:extLst>
      <p:ext uri="{BB962C8B-B14F-4D97-AF65-F5344CB8AC3E}">
        <p14:creationId xmlns:p14="http://schemas.microsoft.com/office/powerpoint/2010/main" val="231016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18</a:t>
            </a:fld>
            <a:endParaRPr lang="en-US"/>
          </a:p>
        </p:txBody>
      </p:sp>
    </p:spTree>
    <p:extLst>
      <p:ext uri="{BB962C8B-B14F-4D97-AF65-F5344CB8AC3E}">
        <p14:creationId xmlns:p14="http://schemas.microsoft.com/office/powerpoint/2010/main" val="409260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19</a:t>
            </a:fld>
            <a:endParaRPr lang="en-US"/>
          </a:p>
        </p:txBody>
      </p:sp>
    </p:spTree>
    <p:extLst>
      <p:ext uri="{BB962C8B-B14F-4D97-AF65-F5344CB8AC3E}">
        <p14:creationId xmlns:p14="http://schemas.microsoft.com/office/powerpoint/2010/main" val="31078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r>
              <a:rPr lang="en-US" i="1"/>
              <a:t>During</a:t>
            </a:r>
            <a:r>
              <a:rPr lang="en-US" i="1" baseline="0"/>
              <a:t> our time together, we will cover the following topics under Marco DALE: it’s purpose and development, its connections to other WIDA Language Frameworks, its contents,</a:t>
            </a:r>
            <a:r>
              <a:rPr lang="en-US" i="1"/>
              <a:t> </a:t>
            </a:r>
            <a:r>
              <a:rPr lang="en-US" i="1" baseline="0"/>
              <a:t>and resources to support its implementation.</a:t>
            </a:r>
            <a:r>
              <a:rPr lang="en-US" i="1"/>
              <a:t> </a:t>
            </a:r>
            <a:endParaRPr lang="en-US" i="1">
              <a:cs typeface="Calibri"/>
            </a:endParaRPr>
          </a:p>
        </p:txBody>
      </p:sp>
      <p:sp>
        <p:nvSpPr>
          <p:cNvPr id="4" name="Slide Number Placeholder 3"/>
          <p:cNvSpPr>
            <a:spLocks noGrp="1"/>
          </p:cNvSpPr>
          <p:nvPr>
            <p:ph type="sldNum" sz="quarter" idx="10"/>
          </p:nvPr>
        </p:nvSpPr>
        <p:spPr/>
        <p:txBody>
          <a:bodyPr/>
          <a:lstStyle/>
          <a:p>
            <a:fld id="{2A7D5504-7911-47DD-A0B4-5C7FC246D5C8}" type="slidenum">
              <a:rPr lang="en-US" smtClean="0"/>
              <a:t>2</a:t>
            </a:fld>
            <a:endParaRPr lang="en-US"/>
          </a:p>
        </p:txBody>
      </p:sp>
    </p:spTree>
    <p:extLst>
      <p:ext uri="{BB962C8B-B14F-4D97-AF65-F5344CB8AC3E}">
        <p14:creationId xmlns:p14="http://schemas.microsoft.com/office/powerpoint/2010/main" val="3215912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20</a:t>
            </a:fld>
            <a:endParaRPr lang="en-US"/>
          </a:p>
        </p:txBody>
      </p:sp>
    </p:spTree>
    <p:extLst>
      <p:ext uri="{BB962C8B-B14F-4D97-AF65-F5344CB8AC3E}">
        <p14:creationId xmlns:p14="http://schemas.microsoft.com/office/powerpoint/2010/main" val="131707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21</a:t>
            </a:fld>
            <a:endParaRPr lang="en-US"/>
          </a:p>
        </p:txBody>
      </p:sp>
    </p:spTree>
    <p:extLst>
      <p:ext uri="{BB962C8B-B14F-4D97-AF65-F5344CB8AC3E}">
        <p14:creationId xmlns:p14="http://schemas.microsoft.com/office/powerpoint/2010/main" val="15122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22</a:t>
            </a:fld>
            <a:endParaRPr lang="en-US"/>
          </a:p>
        </p:txBody>
      </p:sp>
    </p:spTree>
    <p:extLst>
      <p:ext uri="{BB962C8B-B14F-4D97-AF65-F5344CB8AC3E}">
        <p14:creationId xmlns:p14="http://schemas.microsoft.com/office/powerpoint/2010/main" val="275703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23</a:t>
            </a:fld>
            <a:endParaRPr lang="en-US"/>
          </a:p>
        </p:txBody>
      </p:sp>
    </p:spTree>
    <p:extLst>
      <p:ext uri="{BB962C8B-B14F-4D97-AF65-F5344CB8AC3E}">
        <p14:creationId xmlns:p14="http://schemas.microsoft.com/office/powerpoint/2010/main" val="317854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24</a:t>
            </a:fld>
            <a:endParaRPr lang="en-US"/>
          </a:p>
        </p:txBody>
      </p:sp>
    </p:spTree>
    <p:extLst>
      <p:ext uri="{BB962C8B-B14F-4D97-AF65-F5344CB8AC3E}">
        <p14:creationId xmlns:p14="http://schemas.microsoft.com/office/powerpoint/2010/main" val="178429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26</a:t>
            </a:fld>
            <a:endParaRPr lang="en-US"/>
          </a:p>
        </p:txBody>
      </p:sp>
    </p:spTree>
    <p:extLst>
      <p:ext uri="{BB962C8B-B14F-4D97-AF65-F5344CB8AC3E}">
        <p14:creationId xmlns:p14="http://schemas.microsoft.com/office/powerpoint/2010/main" val="161544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27</a:t>
            </a:fld>
            <a:endParaRPr lang="en-US"/>
          </a:p>
        </p:txBody>
      </p:sp>
    </p:spTree>
    <p:extLst>
      <p:ext uri="{BB962C8B-B14F-4D97-AF65-F5344CB8AC3E}">
        <p14:creationId xmlns:p14="http://schemas.microsoft.com/office/powerpoint/2010/main" val="114592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a:p>
            <a:r>
              <a:rPr lang="en-US" i="1"/>
              <a:t>Marco DALE is</a:t>
            </a:r>
            <a:r>
              <a:rPr lang="en-US" i="1" baseline="0"/>
              <a:t> the acronym for the full length title of this work: </a:t>
            </a:r>
            <a:r>
              <a:rPr lang="en-US" i="0" baseline="0"/>
              <a:t>Marco de </a:t>
            </a:r>
            <a:r>
              <a:rPr lang="en-US" i="0" baseline="0" err="1"/>
              <a:t>los</a:t>
            </a:r>
            <a:r>
              <a:rPr lang="en-US" i="0" baseline="0"/>
              <a:t> </a:t>
            </a:r>
            <a:r>
              <a:rPr lang="en-US" i="0" baseline="0" err="1"/>
              <a:t>estándares</a:t>
            </a:r>
            <a:r>
              <a:rPr lang="en-US" i="0" baseline="0"/>
              <a:t> del </a:t>
            </a:r>
            <a:r>
              <a:rPr lang="en-US" i="0" baseline="0" err="1"/>
              <a:t>desarrollo</a:t>
            </a:r>
            <a:r>
              <a:rPr lang="en-US" i="0" baseline="0"/>
              <a:t> </a:t>
            </a:r>
            <a:r>
              <a:rPr lang="en-US" i="0" baseline="0" err="1"/>
              <a:t>auténtico</a:t>
            </a:r>
            <a:r>
              <a:rPr lang="en-US" i="0" baseline="0"/>
              <a:t> del </a:t>
            </a:r>
            <a:r>
              <a:rPr lang="en-US" i="0" baseline="0" err="1"/>
              <a:t>lenguaje</a:t>
            </a:r>
            <a:r>
              <a:rPr lang="en-US" i="0" baseline="0"/>
              <a:t> </a:t>
            </a:r>
            <a:r>
              <a:rPr lang="en-US" i="0" baseline="0" err="1"/>
              <a:t>español</a:t>
            </a:r>
            <a:r>
              <a:rPr lang="en-US" i="0" baseline="0"/>
              <a:t> de WIDA</a:t>
            </a:r>
            <a:r>
              <a:rPr lang="en-US" i="1" baseline="0"/>
              <a:t>. You’ll notice that this is a standards framework, a “Marco de </a:t>
            </a:r>
            <a:r>
              <a:rPr lang="en-US" i="1" baseline="0" err="1"/>
              <a:t>los</a:t>
            </a:r>
            <a:r>
              <a:rPr lang="en-US" i="1" baseline="0"/>
              <a:t> </a:t>
            </a:r>
            <a:r>
              <a:rPr lang="en-US" i="1" baseline="0" err="1"/>
              <a:t>estándares</a:t>
            </a:r>
            <a:r>
              <a:rPr lang="en-US" i="1" baseline="0"/>
              <a:t>.” This is captured by the leading word “Marco” in the acronym. We draw DALE from “</a:t>
            </a:r>
            <a:r>
              <a:rPr lang="en-US" i="1" baseline="0" err="1"/>
              <a:t>desarrollo</a:t>
            </a:r>
            <a:r>
              <a:rPr lang="en-US" i="1" baseline="0"/>
              <a:t> </a:t>
            </a:r>
            <a:r>
              <a:rPr lang="en-US" i="1" baseline="0" err="1"/>
              <a:t>auténtico</a:t>
            </a:r>
            <a:r>
              <a:rPr lang="en-US" i="1" baseline="0"/>
              <a:t> del </a:t>
            </a:r>
            <a:r>
              <a:rPr lang="en-US" i="1" baseline="0" err="1"/>
              <a:t>lenguaje</a:t>
            </a:r>
            <a:r>
              <a:rPr lang="en-US" i="1" baseline="0"/>
              <a:t> </a:t>
            </a:r>
            <a:r>
              <a:rPr lang="en-US" i="1" baseline="0" err="1"/>
              <a:t>español</a:t>
            </a:r>
            <a:r>
              <a:rPr lang="en-US" i="1" baseline="0"/>
              <a:t>.” Unlike other Spanish language development standards, Marco DALE is unique in that it was originally </a:t>
            </a:r>
            <a:r>
              <a:rPr lang="en-US" i="1"/>
              <a:t>constructed</a:t>
            </a:r>
            <a:r>
              <a:rPr lang="en-US" i="1" baseline="0"/>
              <a:t> for Spanish from Spanish. Marco DALE is not a translation or </a:t>
            </a:r>
            <a:r>
              <a:rPr lang="en-US" i="1" baseline="0" err="1"/>
              <a:t>transadaptation</a:t>
            </a:r>
            <a:r>
              <a:rPr lang="en-US" i="1" baseline="0"/>
              <a:t> of English language development standards. The authenticity of this language development standards framework comes across in its components and ensures that educators are well equipped for guiding the Spanish language development of their bi/multilingual learners.</a:t>
            </a:r>
            <a:endParaRPr lang="en-US" i="1"/>
          </a:p>
        </p:txBody>
      </p:sp>
      <p:sp>
        <p:nvSpPr>
          <p:cNvPr id="4" name="Slide Number Placeholder 3"/>
          <p:cNvSpPr>
            <a:spLocks noGrp="1"/>
          </p:cNvSpPr>
          <p:nvPr>
            <p:ph type="sldNum" sz="quarter" idx="10"/>
          </p:nvPr>
        </p:nvSpPr>
        <p:spPr/>
        <p:txBody>
          <a:bodyPr/>
          <a:lstStyle/>
          <a:p>
            <a:fld id="{2A7D5504-7911-47DD-A0B4-5C7FC246D5C8}" type="slidenum">
              <a:rPr lang="en-US" smtClean="0"/>
              <a:t>3</a:t>
            </a:fld>
            <a:endParaRPr lang="en-US"/>
          </a:p>
        </p:txBody>
      </p:sp>
    </p:spTree>
    <p:extLst>
      <p:ext uri="{BB962C8B-B14F-4D97-AF65-F5344CB8AC3E}">
        <p14:creationId xmlns:p14="http://schemas.microsoft.com/office/powerpoint/2010/main" val="200695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r>
              <a:rPr lang="en-US" i="1">
                <a:cs typeface="Calibri"/>
              </a:rPr>
              <a:t>Marco DALE was developed to </a:t>
            </a:r>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4</a:t>
            </a:fld>
            <a:endParaRPr lang="en-US"/>
          </a:p>
        </p:txBody>
      </p:sp>
    </p:spTree>
    <p:extLst>
      <p:ext uri="{BB962C8B-B14F-4D97-AF65-F5344CB8AC3E}">
        <p14:creationId xmlns:p14="http://schemas.microsoft.com/office/powerpoint/2010/main" val="354127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5</a:t>
            </a:fld>
            <a:endParaRPr lang="en-US"/>
          </a:p>
        </p:txBody>
      </p:sp>
    </p:spTree>
    <p:extLst>
      <p:ext uri="{BB962C8B-B14F-4D97-AF65-F5344CB8AC3E}">
        <p14:creationId xmlns:p14="http://schemas.microsoft.com/office/powerpoint/2010/main" val="23384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6</a:t>
            </a:fld>
            <a:endParaRPr lang="en-US"/>
          </a:p>
        </p:txBody>
      </p:sp>
    </p:spTree>
    <p:extLst>
      <p:ext uri="{BB962C8B-B14F-4D97-AF65-F5344CB8AC3E}">
        <p14:creationId xmlns:p14="http://schemas.microsoft.com/office/powerpoint/2010/main" val="157498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7</a:t>
            </a:fld>
            <a:endParaRPr lang="en-US"/>
          </a:p>
        </p:txBody>
      </p:sp>
    </p:spTree>
    <p:extLst>
      <p:ext uri="{BB962C8B-B14F-4D97-AF65-F5344CB8AC3E}">
        <p14:creationId xmlns:p14="http://schemas.microsoft.com/office/powerpoint/2010/main" val="271516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8</a:t>
            </a:fld>
            <a:endParaRPr lang="en-US"/>
          </a:p>
        </p:txBody>
      </p:sp>
    </p:spTree>
    <p:extLst>
      <p:ext uri="{BB962C8B-B14F-4D97-AF65-F5344CB8AC3E}">
        <p14:creationId xmlns:p14="http://schemas.microsoft.com/office/powerpoint/2010/main" val="39693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9</a:t>
            </a:fld>
            <a:endParaRPr lang="en-US"/>
          </a:p>
        </p:txBody>
      </p:sp>
    </p:spTree>
    <p:extLst>
      <p:ext uri="{BB962C8B-B14F-4D97-AF65-F5344CB8AC3E}">
        <p14:creationId xmlns:p14="http://schemas.microsoft.com/office/powerpoint/2010/main" val="2252948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facebook.com/groups/ensenandoenespanol/" TargetMode="External"/><Relationship Id="rId3" Type="http://schemas.openxmlformats.org/officeDocument/2006/relationships/hyperlink" Target="http://www.facebook.com/groups/WIDAEducators" TargetMode="External"/><Relationship Id="rId7"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facebook.com/groups/successformllswithdisabilities" TargetMode="External"/><Relationship Id="rId9"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facebook.com/groups/ensenandoenespanol/" TargetMode="External"/><Relationship Id="rId3" Type="http://schemas.openxmlformats.org/officeDocument/2006/relationships/hyperlink" Target="http://www.facebook.com/groups/WIDAEducators" TargetMode="External"/><Relationship Id="rId7"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facebook.com/groups/successformllswithdisabilities" TargetMode="External"/><Relationship Id="rId9"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hyperlink" Target="https://native-land.c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hyperlink" Target="https://native-land.ca/"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486561" y="1122363"/>
            <a:ext cx="8464492" cy="3377836"/>
          </a:xfrm>
        </p:spPr>
        <p:txBody>
          <a:bodyPr anchor="b">
            <a:normAutofit/>
          </a:bodyPr>
          <a:lstStyle>
            <a:lvl1pPr algn="ctr">
              <a:defRPr sz="4400" b="1" baseline="0">
                <a:solidFill>
                  <a:schemeClr val="bg1"/>
                </a:solidFill>
                <a:latin typeface="+mn-lt"/>
                <a:ea typeface="Red Hat Display" panose="02010303040201060303" pitchFamily="2" charset="0"/>
                <a:cs typeface="Red Hat Display" panose="02010303040201060303" pitchFamily="2" charset="0"/>
              </a:defRPr>
            </a:lvl1pPr>
          </a:lstStyle>
          <a:p>
            <a:r>
              <a:rPr lang="en-US"/>
              <a:t>Workshop Title</a:t>
            </a:r>
            <a:br>
              <a:rPr lang="en-US"/>
            </a:br>
            <a:r>
              <a:rPr lang="en-US"/>
              <a:t/>
            </a:r>
            <a:br>
              <a:rPr lang="en-US"/>
            </a:br>
            <a:endParaRPr lang="en-US"/>
          </a:p>
        </p:txBody>
      </p:sp>
      <p:sp>
        <p:nvSpPr>
          <p:cNvPr id="5" name="Text Placeholder 4"/>
          <p:cNvSpPr>
            <a:spLocks noGrp="1"/>
          </p:cNvSpPr>
          <p:nvPr>
            <p:ph type="body" sz="quarter" idx="10" hasCustomPrompt="1"/>
          </p:nvPr>
        </p:nvSpPr>
        <p:spPr>
          <a:xfrm>
            <a:off x="486561" y="5098329"/>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Date and Location</a:t>
            </a:r>
          </a:p>
        </p:txBody>
      </p:sp>
      <p:sp>
        <p:nvSpPr>
          <p:cNvPr id="8" name="Text Placeholder 4"/>
          <p:cNvSpPr>
            <a:spLocks noGrp="1"/>
          </p:cNvSpPr>
          <p:nvPr>
            <p:ph type="body" sz="quarter" idx="11" hasCustomPrompt="1"/>
          </p:nvPr>
        </p:nvSpPr>
        <p:spPr>
          <a:xfrm>
            <a:off x="486561" y="5716047"/>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Facilitator</a:t>
            </a:r>
          </a:p>
        </p:txBody>
      </p:sp>
      <p:sp>
        <p:nvSpPr>
          <p:cNvPr id="6" name="TextBox 6"/>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2"/>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4" name="Picture 3" descr="A black and white logo&#10;&#10;Description automatically generated">
            <a:extLst>
              <a:ext uri="{FF2B5EF4-FFF2-40B4-BE49-F238E27FC236}">
                <a16:creationId xmlns:a16="http://schemas.microsoft.com/office/drawing/2014/main" id="{4D4C9D76-0CB8-7D4F-3B5A-327F5F782E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665" y="217693"/>
            <a:ext cx="2863829" cy="594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A picture containing text, vector graphics&#10;&#10;Description automatically generated">
            <a:extLst>
              <a:ext uri="{FF2B5EF4-FFF2-40B4-BE49-F238E27FC236}">
                <a16:creationId xmlns:a16="http://schemas.microsoft.com/office/drawing/2014/main" id="{13D21300-5AD2-D579-4408-ED7F19B4C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250" y="212809"/>
            <a:ext cx="1309587" cy="1554480"/>
          </a:xfrm>
          <a:prstGeom prst="rect">
            <a:avLst/>
          </a:prstGeom>
        </p:spPr>
      </p:pic>
      <p:sp>
        <p:nvSpPr>
          <p:cNvPr id="3" name="Content Placeholder 2">
            <a:extLst>
              <a:ext uri="{FF2B5EF4-FFF2-40B4-BE49-F238E27FC236}">
                <a16:creationId xmlns:a16="http://schemas.microsoft.com/office/drawing/2014/main" id="{1245926F-115C-A40B-6D9F-5675D9A5A7AC}"/>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10FC35DF-0BEE-82E2-AB6D-53B0DBD14823}"/>
              </a:ext>
            </a:extLst>
          </p:cNvPr>
          <p:cNvSpPr>
            <a:spLocks noGrp="1"/>
          </p:cNvSpPr>
          <p:nvPr>
            <p:ph type="title" hasCustomPrompt="1"/>
          </p:nvPr>
        </p:nvSpPr>
        <p:spPr>
          <a:xfrm>
            <a:off x="348102" y="471340"/>
            <a:ext cx="6957671"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1F875E26-D99A-848F-C92A-3FCE29E6A7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01730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CF55BBFA-5166-EBDA-E286-0BA284417A7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8" name="Content Placeholder 2">
            <a:extLst>
              <a:ext uri="{FF2B5EF4-FFF2-40B4-BE49-F238E27FC236}">
                <a16:creationId xmlns:a16="http://schemas.microsoft.com/office/drawing/2014/main" id="{40FCF8FC-C869-E218-D2BF-5B9D49219592}"/>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F1505F4-FBBE-1BA0-B8DE-490AD2037CC1}"/>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2A1506A2-AE76-3221-5766-D9A92F47B6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03191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8" name="Picture 7" descr="A yellow school bus&#10;&#10;Description automatically generated with medium confidence">
            <a:extLst>
              <a:ext uri="{FF2B5EF4-FFF2-40B4-BE49-F238E27FC236}">
                <a16:creationId xmlns:a16="http://schemas.microsoft.com/office/drawing/2014/main" id="{9B0FE5E2-1B2F-0DA5-A86E-4DC213DDC7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10" y="268217"/>
            <a:ext cx="1832465" cy="914400"/>
          </a:xfrm>
          <a:prstGeom prst="rect">
            <a:avLst/>
          </a:prstGeom>
        </p:spPr>
      </p:pic>
      <p:sp>
        <p:nvSpPr>
          <p:cNvPr id="3" name="Content Placeholder 2">
            <a:extLst>
              <a:ext uri="{FF2B5EF4-FFF2-40B4-BE49-F238E27FC236}">
                <a16:creationId xmlns:a16="http://schemas.microsoft.com/office/drawing/2014/main" id="{0180E4F9-3266-112F-38DD-9BFD846F8DE5}"/>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CBA1EFE9-1662-BBCF-3C58-7F3BF20812F1}"/>
              </a:ext>
            </a:extLst>
          </p:cNvPr>
          <p:cNvSpPr>
            <a:spLocks noGrp="1"/>
          </p:cNvSpPr>
          <p:nvPr>
            <p:ph type="title" hasCustomPrompt="1"/>
          </p:nvPr>
        </p:nvSpPr>
        <p:spPr>
          <a:xfrm>
            <a:off x="348103" y="471340"/>
            <a:ext cx="6382636"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5A09C434-354F-5FC8-A02F-7FD7A497E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02720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A picture containing toy, doll, vector graphics&#10;&#10;Description automatically generated">
            <a:extLst>
              <a:ext uri="{FF2B5EF4-FFF2-40B4-BE49-F238E27FC236}">
                <a16:creationId xmlns:a16="http://schemas.microsoft.com/office/drawing/2014/main" id="{ECE36B41-5FE2-FDCD-FC19-3F9DD1FC7C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7531" y="5159138"/>
            <a:ext cx="1588637" cy="1554480"/>
          </a:xfrm>
          <a:prstGeom prst="rect">
            <a:avLst/>
          </a:prstGeom>
        </p:spPr>
      </p:pic>
      <p:sp>
        <p:nvSpPr>
          <p:cNvPr id="9" name="Content Placeholder 2">
            <a:extLst>
              <a:ext uri="{FF2B5EF4-FFF2-40B4-BE49-F238E27FC236}">
                <a16:creationId xmlns:a16="http://schemas.microsoft.com/office/drawing/2014/main" id="{5E72CBC4-19F8-83C1-EAAC-33246F696274}"/>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268F929-A20B-7FA3-BD7D-1B851DFCF8D4}"/>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7FF00440-62F6-E26D-D13A-C68700A91C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93617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A picture containing toy, doll, vector graphics&#10;&#10;Description automatically generated">
            <a:extLst>
              <a:ext uri="{FF2B5EF4-FFF2-40B4-BE49-F238E27FC236}">
                <a16:creationId xmlns:a16="http://schemas.microsoft.com/office/drawing/2014/main" id="{ECE36B41-5FE2-FDCD-FC19-3F9DD1FC7C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7531" y="181789"/>
            <a:ext cx="1588637" cy="1554480"/>
          </a:xfrm>
          <a:prstGeom prst="rect">
            <a:avLst/>
          </a:prstGeom>
        </p:spPr>
      </p:pic>
      <p:sp>
        <p:nvSpPr>
          <p:cNvPr id="3" name="Content Placeholder 2">
            <a:extLst>
              <a:ext uri="{FF2B5EF4-FFF2-40B4-BE49-F238E27FC236}">
                <a16:creationId xmlns:a16="http://schemas.microsoft.com/office/drawing/2014/main" id="{7918212A-A98B-BB74-C107-86985D6DF35E}"/>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C09FEC2B-ED48-FBE4-0A61-B5EFFB925B6F}"/>
              </a:ext>
            </a:extLst>
          </p:cNvPr>
          <p:cNvSpPr>
            <a:spLocks noGrp="1"/>
          </p:cNvSpPr>
          <p:nvPr>
            <p:ph type="title" hasCustomPrompt="1"/>
          </p:nvPr>
        </p:nvSpPr>
        <p:spPr>
          <a:xfrm>
            <a:off x="348103" y="471340"/>
            <a:ext cx="6750282"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AD5FA1EE-27D0-DBA4-62F2-152F3451A1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17819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Icon&#10;&#10;Description automatically generated">
            <a:extLst>
              <a:ext uri="{FF2B5EF4-FFF2-40B4-BE49-F238E27FC236}">
                <a16:creationId xmlns:a16="http://schemas.microsoft.com/office/drawing/2014/main" id="{C66EBE8A-9B30-0E74-2945-3DBA128BF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451" y="5275239"/>
            <a:ext cx="1270268" cy="1554480"/>
          </a:xfrm>
          <a:prstGeom prst="rect">
            <a:avLst/>
          </a:prstGeom>
        </p:spPr>
      </p:pic>
      <p:sp>
        <p:nvSpPr>
          <p:cNvPr id="9" name="Content Placeholder 2">
            <a:extLst>
              <a:ext uri="{FF2B5EF4-FFF2-40B4-BE49-F238E27FC236}">
                <a16:creationId xmlns:a16="http://schemas.microsoft.com/office/drawing/2014/main" id="{0342D223-25E9-F432-7E5E-40D281F99176}"/>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DB24B96E-637E-FD26-8685-A0739F4BB51E}"/>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A7CFBDD0-A58B-0F95-8638-B26F5C65C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002610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Icon&#10;&#10;Description automatically generated">
            <a:extLst>
              <a:ext uri="{FF2B5EF4-FFF2-40B4-BE49-F238E27FC236}">
                <a16:creationId xmlns:a16="http://schemas.microsoft.com/office/drawing/2014/main" id="{C66EBE8A-9B30-0E74-2945-3DBA128BF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451" y="24510"/>
            <a:ext cx="1270268" cy="1554480"/>
          </a:xfrm>
          <a:prstGeom prst="rect">
            <a:avLst/>
          </a:prstGeom>
        </p:spPr>
      </p:pic>
      <p:sp>
        <p:nvSpPr>
          <p:cNvPr id="3" name="Content Placeholder 2">
            <a:extLst>
              <a:ext uri="{FF2B5EF4-FFF2-40B4-BE49-F238E27FC236}">
                <a16:creationId xmlns:a16="http://schemas.microsoft.com/office/drawing/2014/main" id="{4901C075-5B2F-F359-19F9-4678B3FD8255}"/>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5CF5982F-210B-D07B-F95A-E36FFEAD48B2}"/>
              </a:ext>
            </a:extLst>
          </p:cNvPr>
          <p:cNvSpPr>
            <a:spLocks noGrp="1"/>
          </p:cNvSpPr>
          <p:nvPr>
            <p:ph type="title" hasCustomPrompt="1"/>
          </p:nvPr>
        </p:nvSpPr>
        <p:spPr>
          <a:xfrm>
            <a:off x="348102" y="471340"/>
            <a:ext cx="7193341"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42A531A1-B239-132E-5FAE-61EB725A86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76838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Icon&#10;&#10;Description automatically generated">
            <a:extLst>
              <a:ext uri="{FF2B5EF4-FFF2-40B4-BE49-F238E27FC236}">
                <a16:creationId xmlns:a16="http://schemas.microsoft.com/office/drawing/2014/main" id="{FA66B726-56C5-7285-BA62-3E3E4744FC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0537" y="5312947"/>
            <a:ext cx="2273463" cy="1554480"/>
          </a:xfrm>
          <a:prstGeom prst="rect">
            <a:avLst/>
          </a:prstGeom>
        </p:spPr>
      </p:pic>
      <p:sp>
        <p:nvSpPr>
          <p:cNvPr id="9" name="Content Placeholder 2">
            <a:extLst>
              <a:ext uri="{FF2B5EF4-FFF2-40B4-BE49-F238E27FC236}">
                <a16:creationId xmlns:a16="http://schemas.microsoft.com/office/drawing/2014/main" id="{BEE9675C-5B14-0689-9A48-7D7D7FBCAEAD}"/>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6AC4828-71AE-F7F3-50C5-7D2436D9B9DF}"/>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EF35E28C-80E1-3E3E-96B4-494D46A8C0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66737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9" name="Content Placeholder 2">
            <a:extLst>
              <a:ext uri="{FF2B5EF4-FFF2-40B4-BE49-F238E27FC236}">
                <a16:creationId xmlns:a16="http://schemas.microsoft.com/office/drawing/2014/main" id="{0342D223-25E9-F432-7E5E-40D281F99176}"/>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DB24B96E-637E-FD26-8685-A0739F4BB51E}"/>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4" name="Picture 3" descr="A cartoon of a person sitting in a wheelchair&#10;&#10;Description automatically generated with medium confidence">
            <a:extLst>
              <a:ext uri="{FF2B5EF4-FFF2-40B4-BE49-F238E27FC236}">
                <a16:creationId xmlns:a16="http://schemas.microsoft.com/office/drawing/2014/main" id="{72883F7F-7BF1-7CAC-F3E0-A819B0061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1101" y="5207493"/>
            <a:ext cx="846204" cy="1554480"/>
          </a:xfrm>
          <a:prstGeom prst="rect">
            <a:avLst/>
          </a:prstGeom>
        </p:spPr>
      </p:pic>
      <p:pic>
        <p:nvPicPr>
          <p:cNvPr id="3" name="Picture 2" descr="A black and white logo&#10;&#10;Description automatically generated">
            <a:extLst>
              <a:ext uri="{FF2B5EF4-FFF2-40B4-BE49-F238E27FC236}">
                <a16:creationId xmlns:a16="http://schemas.microsoft.com/office/drawing/2014/main" id="{7A74237C-98D5-4863-6F0D-9D836F64F6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34244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3" name="Content Placeholder 2">
            <a:extLst>
              <a:ext uri="{FF2B5EF4-FFF2-40B4-BE49-F238E27FC236}">
                <a16:creationId xmlns:a16="http://schemas.microsoft.com/office/drawing/2014/main" id="{4901C075-5B2F-F359-19F9-4678B3FD8255}"/>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5CF5982F-210B-D07B-F95A-E36FFEAD48B2}"/>
              </a:ext>
            </a:extLst>
          </p:cNvPr>
          <p:cNvSpPr>
            <a:spLocks noGrp="1"/>
          </p:cNvSpPr>
          <p:nvPr>
            <p:ph type="title" hasCustomPrompt="1"/>
          </p:nvPr>
        </p:nvSpPr>
        <p:spPr>
          <a:xfrm>
            <a:off x="348102" y="471340"/>
            <a:ext cx="7683535"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8" name="Picture 7" descr="A cartoon of a person sitting in a chair&#10;&#10;Description automatically generated">
            <a:extLst>
              <a:ext uri="{FF2B5EF4-FFF2-40B4-BE49-F238E27FC236}">
                <a16:creationId xmlns:a16="http://schemas.microsoft.com/office/drawing/2014/main" id="{78DF0D54-C4D4-D52B-B161-4CCA9A8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3963" y="130120"/>
            <a:ext cx="848978" cy="1554480"/>
          </a:xfrm>
          <a:prstGeom prst="rect">
            <a:avLst/>
          </a:prstGeom>
        </p:spPr>
      </p:pic>
      <p:pic>
        <p:nvPicPr>
          <p:cNvPr id="5" name="Picture 4" descr="A black and white logo&#10;&#10;Description automatically generated">
            <a:extLst>
              <a:ext uri="{FF2B5EF4-FFF2-40B4-BE49-F238E27FC236}">
                <a16:creationId xmlns:a16="http://schemas.microsoft.com/office/drawing/2014/main" id="{3A6C505D-9B58-D750-87CE-BBE1F18038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69174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486561" y="1122363"/>
            <a:ext cx="8464492" cy="3377836"/>
          </a:xfrm>
        </p:spPr>
        <p:txBody>
          <a:bodyPr anchor="b">
            <a:normAutofit/>
          </a:bodyPr>
          <a:lstStyle>
            <a:lvl1pPr algn="ctr">
              <a:defRPr sz="4400" b="1" baseline="0">
                <a:solidFill>
                  <a:schemeClr val="bg1"/>
                </a:solidFill>
                <a:latin typeface="+mn-lt"/>
                <a:ea typeface="Red Hat Display" panose="02010303040201060303" pitchFamily="2" charset="0"/>
                <a:cs typeface="Red Hat Display" panose="02010303040201060303" pitchFamily="2" charset="0"/>
              </a:defRPr>
            </a:lvl1pPr>
          </a:lstStyle>
          <a:p>
            <a:r>
              <a:rPr lang="en-US"/>
              <a:t>Workshop Title</a:t>
            </a:r>
            <a:br>
              <a:rPr lang="en-US"/>
            </a:br>
            <a:r>
              <a:rPr lang="en-US"/>
              <a:t/>
            </a:r>
            <a:br>
              <a:rPr lang="en-US"/>
            </a:br>
            <a:endParaRPr lang="en-US"/>
          </a:p>
        </p:txBody>
      </p:sp>
      <p:sp>
        <p:nvSpPr>
          <p:cNvPr id="5" name="Text Placeholder 4"/>
          <p:cNvSpPr>
            <a:spLocks noGrp="1"/>
          </p:cNvSpPr>
          <p:nvPr>
            <p:ph type="body" sz="quarter" idx="10" hasCustomPrompt="1"/>
          </p:nvPr>
        </p:nvSpPr>
        <p:spPr>
          <a:xfrm>
            <a:off x="486561" y="5098329"/>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Date and Location</a:t>
            </a:r>
          </a:p>
        </p:txBody>
      </p:sp>
      <p:sp>
        <p:nvSpPr>
          <p:cNvPr id="6" name="Text Placeholder 4"/>
          <p:cNvSpPr>
            <a:spLocks noGrp="1"/>
          </p:cNvSpPr>
          <p:nvPr>
            <p:ph type="body" sz="quarter" idx="11" hasCustomPrompt="1"/>
          </p:nvPr>
        </p:nvSpPr>
        <p:spPr>
          <a:xfrm>
            <a:off x="486503" y="5716047"/>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Facilitator</a:t>
            </a:r>
          </a:p>
        </p:txBody>
      </p:sp>
      <p:sp>
        <p:nvSpPr>
          <p:cNvPr id="3" name="TextBox 6">
            <a:extLst>
              <a:ext uri="{FF2B5EF4-FFF2-40B4-BE49-F238E27FC236}">
                <a16:creationId xmlns:a16="http://schemas.microsoft.com/office/drawing/2014/main" id="{9ED7473A-98D9-6B66-846D-98FFB0ACEBD9}"/>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2"/>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8" name="Picture 7" descr="A black and white logo&#10;&#10;Description automatically generated">
            <a:extLst>
              <a:ext uri="{FF2B5EF4-FFF2-40B4-BE49-F238E27FC236}">
                <a16:creationId xmlns:a16="http://schemas.microsoft.com/office/drawing/2014/main" id="{7CF0B154-C555-A84A-DC65-1099A414FE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665" y="217693"/>
            <a:ext cx="2863829" cy="594360"/>
          </a:xfrm>
          <a:prstGeom prst="rect">
            <a:avLst/>
          </a:prstGeom>
        </p:spPr>
      </p:pic>
    </p:spTree>
    <p:extLst>
      <p:ext uri="{BB962C8B-B14F-4D97-AF65-F5344CB8AC3E}">
        <p14:creationId xmlns:p14="http://schemas.microsoft.com/office/powerpoint/2010/main" val="305602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3" name="Content Placeholder 2">
            <a:extLst>
              <a:ext uri="{FF2B5EF4-FFF2-40B4-BE49-F238E27FC236}">
                <a16:creationId xmlns:a16="http://schemas.microsoft.com/office/drawing/2014/main" id="{2F237EA6-A502-A6D4-47B1-68E9DF89BF61}"/>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A4FF3910-5C6C-6B3D-CE8B-6A1BB600B400}"/>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0C20D2A1-1A4D-753B-C694-9FA355A85B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87420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578841"/>
            <a:ext cx="7886700" cy="2533476"/>
          </a:xfrm>
        </p:spPr>
        <p:txBody>
          <a:bodyPr anchor="b">
            <a:normAutofit/>
          </a:bodyPr>
          <a:lstStyle>
            <a:lvl1pPr algn="ctr">
              <a:defRPr sz="4400" b="1">
                <a:latin typeface="+mn-lt"/>
                <a:ea typeface="Red Hat Display" panose="02010303040201060303" pitchFamily="2" charset="0"/>
                <a:cs typeface="Red Hat Display" panose="02010303040201060303" pitchFamily="2" charset="0"/>
              </a:defRPr>
            </a:lvl1pPr>
          </a:lstStyle>
          <a:p>
            <a:r>
              <a:rPr lang="en-US"/>
              <a:t>Section Title</a:t>
            </a:r>
            <a:br>
              <a:rPr lang="en-US"/>
            </a:br>
            <a:r>
              <a:rPr lang="en-US"/>
              <a:t/>
            </a:r>
            <a:br>
              <a:rPr lang="en-US"/>
            </a:b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at is WIDA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1F9F4137-0069-A048-B3C3-571F5D17EB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258" y="900841"/>
            <a:ext cx="6139484" cy="612698"/>
          </a:xfrm>
          <a:prstGeom prst="rect">
            <a:avLst/>
          </a:prstGeom>
        </p:spPr>
      </p:pic>
      <p:sp>
        <p:nvSpPr>
          <p:cNvPr id="14" name="TextBox 13">
            <a:extLst>
              <a:ext uri="{FF2B5EF4-FFF2-40B4-BE49-F238E27FC236}">
                <a16:creationId xmlns:a16="http://schemas.microsoft.com/office/drawing/2014/main" id="{7997AAA3-A617-4142-8E7C-7F19BAA4B409}"/>
              </a:ext>
            </a:extLst>
          </p:cNvPr>
          <p:cNvSpPr txBox="1"/>
          <p:nvPr userDrawn="1"/>
        </p:nvSpPr>
        <p:spPr>
          <a:xfrm>
            <a:off x="353869" y="5252240"/>
            <a:ext cx="84362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Visit us at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wida.wisc.edu </a:t>
            </a: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or email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help@wida.us</a:t>
            </a:r>
            <a:endParaRPr lang="en-US" sz="2800">
              <a:solidFill>
                <a:srgbClr val="3C98D7"/>
              </a:solidFill>
              <a:latin typeface="+mn-lt"/>
              <a:ea typeface="Red Hat Display" panose="02010303040201060303" pitchFamily="2" charset="0"/>
              <a:cs typeface="Red Hat Display" panose="02010303040201060303" pitchFamily="2" charset="0"/>
            </a:endParaRPr>
          </a:p>
        </p:txBody>
      </p:sp>
      <p:grpSp>
        <p:nvGrpSpPr>
          <p:cNvPr id="15" name="Group 14"/>
          <p:cNvGrpSpPr/>
          <p:nvPr userDrawn="1"/>
        </p:nvGrpSpPr>
        <p:grpSpPr>
          <a:xfrm>
            <a:off x="196707" y="4000341"/>
            <a:ext cx="8565693" cy="585975"/>
            <a:chOff x="196707" y="4000341"/>
            <a:chExt cx="8565693" cy="585975"/>
          </a:xfrm>
        </p:grpSpPr>
        <p:sp>
          <p:nvSpPr>
            <p:cNvPr id="19" name="TextBox 18">
              <a:extLst>
                <a:ext uri="{FF2B5EF4-FFF2-40B4-BE49-F238E27FC236}">
                  <a16:creationId xmlns:a16="http://schemas.microsoft.com/office/drawing/2014/main" id="{735C1F2E-AB47-D942-A0F3-E10D09DA0892}"/>
                </a:ext>
              </a:extLst>
            </p:cNvPr>
            <p:cNvSpPr txBox="1"/>
            <p:nvPr userDrawn="1"/>
          </p:nvSpPr>
          <p:spPr>
            <a:xfrm>
              <a:off x="196707" y="4000341"/>
              <a:ext cx="18552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Twitter: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sp>
          <p:nvSpPr>
            <p:cNvPr id="20" name="TextBox 19">
              <a:extLst>
                <a:ext uri="{FF2B5EF4-FFF2-40B4-BE49-F238E27FC236}">
                  <a16:creationId xmlns:a16="http://schemas.microsoft.com/office/drawing/2014/main" id="{DDA116B6-2F03-434C-B212-DD952CB1D48E}"/>
                </a:ext>
              </a:extLst>
            </p:cNvPr>
            <p:cNvSpPr txBox="1"/>
            <p:nvPr userDrawn="1"/>
          </p:nvSpPr>
          <p:spPr>
            <a:xfrm>
              <a:off x="2612305" y="40003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Facebook: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1" name="TextBox 20">
              <a:extLst>
                <a:ext uri="{FF2B5EF4-FFF2-40B4-BE49-F238E27FC236}">
                  <a16:creationId xmlns:a16="http://schemas.microsoft.com/office/drawing/2014/main" id="{476DE783-D218-3144-AEE7-79DF79FC33A0}"/>
                </a:ext>
              </a:extLst>
            </p:cNvPr>
            <p:cNvSpPr txBox="1"/>
            <p:nvPr userDrawn="1"/>
          </p:nvSpPr>
          <p:spPr>
            <a:xfrm>
              <a:off x="6928704" y="4000341"/>
              <a:ext cx="1833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LinkedIn: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2" name="TextBox 21">
              <a:extLst>
                <a:ext uri="{FF2B5EF4-FFF2-40B4-BE49-F238E27FC236}">
                  <a16:creationId xmlns:a16="http://schemas.microsoft.com/office/drawing/2014/main" id="{DDA116B6-2F03-434C-B212-DD952CB1D48E}"/>
                </a:ext>
              </a:extLst>
            </p:cNvPr>
            <p:cNvSpPr txBox="1"/>
            <p:nvPr userDrawn="1"/>
          </p:nvSpPr>
          <p:spPr>
            <a:xfrm>
              <a:off x="4809505" y="40015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gr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69414" y="2637583"/>
            <a:ext cx="1371600" cy="137160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382" y="2205246"/>
            <a:ext cx="2286000" cy="2286000"/>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07842" y="2708166"/>
            <a:ext cx="1275420" cy="1280160"/>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52152" y="2625830"/>
            <a:ext cx="1371600" cy="1371600"/>
          </a:xfrm>
          <a:prstGeom prst="rect">
            <a:avLst/>
          </a:prstGeom>
        </p:spPr>
      </p:pic>
      <p:sp>
        <p:nvSpPr>
          <p:cNvPr id="2" name="TextBox 6">
            <a:extLst>
              <a:ext uri="{FF2B5EF4-FFF2-40B4-BE49-F238E27FC236}">
                <a16:creationId xmlns:a16="http://schemas.microsoft.com/office/drawing/2014/main" id="{CC068BD4-18BC-9858-477A-D001950B204C}"/>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2" descr="A black and white logo&#10;&#10;Description automatically generated">
            <a:extLst>
              <a:ext uri="{FF2B5EF4-FFF2-40B4-BE49-F238E27FC236}">
                <a16:creationId xmlns:a16="http://schemas.microsoft.com/office/drawing/2014/main" id="{2497E85F-9458-785C-1B9F-4CB286AE09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964471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34AE36-EFA8-F64C-ABDD-8AE31B21B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8" name="Picture 17">
            <a:extLst>
              <a:ext uri="{FF2B5EF4-FFF2-40B4-BE49-F238E27FC236}">
                <a16:creationId xmlns:a16="http://schemas.microsoft.com/office/drawing/2014/main" id="{1F9F4137-0069-A048-B3C3-571F5D17EB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258" y="900841"/>
            <a:ext cx="6139484" cy="612698"/>
          </a:xfrm>
          <a:prstGeom prst="rect">
            <a:avLst/>
          </a:prstGeom>
        </p:spPr>
      </p:pic>
      <p:sp>
        <p:nvSpPr>
          <p:cNvPr id="23" name="TextBox 22">
            <a:extLst>
              <a:ext uri="{FF2B5EF4-FFF2-40B4-BE49-F238E27FC236}">
                <a16:creationId xmlns:a16="http://schemas.microsoft.com/office/drawing/2014/main" id="{7997AAA3-A617-4142-8E7C-7F19BAA4B409}"/>
              </a:ext>
            </a:extLst>
          </p:cNvPr>
          <p:cNvSpPr txBox="1"/>
          <p:nvPr userDrawn="1"/>
        </p:nvSpPr>
        <p:spPr>
          <a:xfrm>
            <a:off x="353869" y="5252240"/>
            <a:ext cx="84362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Visit us at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wida.wisc.edu </a:t>
            </a: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or email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help@wida.us</a:t>
            </a:r>
            <a:endParaRPr lang="en-US" sz="2800">
              <a:solidFill>
                <a:srgbClr val="3C98D7"/>
              </a:solidFill>
              <a:latin typeface="+mn-lt"/>
              <a:ea typeface="Red Hat Display" panose="02010303040201060303" pitchFamily="2" charset="0"/>
              <a:cs typeface="Red Hat Display" panose="02010303040201060303" pitchFamily="2" charset="0"/>
            </a:endParaRPr>
          </a:p>
        </p:txBody>
      </p:sp>
      <p:grpSp>
        <p:nvGrpSpPr>
          <p:cNvPr id="4" name="Group 3"/>
          <p:cNvGrpSpPr/>
          <p:nvPr userDrawn="1"/>
        </p:nvGrpSpPr>
        <p:grpSpPr>
          <a:xfrm>
            <a:off x="196707" y="4000341"/>
            <a:ext cx="8565693" cy="585975"/>
            <a:chOff x="196707" y="4000341"/>
            <a:chExt cx="8565693" cy="585975"/>
          </a:xfrm>
        </p:grpSpPr>
        <p:sp>
          <p:nvSpPr>
            <p:cNvPr id="19" name="TextBox 18">
              <a:extLst>
                <a:ext uri="{FF2B5EF4-FFF2-40B4-BE49-F238E27FC236}">
                  <a16:creationId xmlns:a16="http://schemas.microsoft.com/office/drawing/2014/main" id="{735C1F2E-AB47-D942-A0F3-E10D09DA0892}"/>
                </a:ext>
              </a:extLst>
            </p:cNvPr>
            <p:cNvSpPr txBox="1"/>
            <p:nvPr userDrawn="1"/>
          </p:nvSpPr>
          <p:spPr>
            <a:xfrm>
              <a:off x="196707" y="4000341"/>
              <a:ext cx="18552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Twitter: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sp>
          <p:nvSpPr>
            <p:cNvPr id="20" name="TextBox 19">
              <a:extLst>
                <a:ext uri="{FF2B5EF4-FFF2-40B4-BE49-F238E27FC236}">
                  <a16:creationId xmlns:a16="http://schemas.microsoft.com/office/drawing/2014/main" id="{DDA116B6-2F03-434C-B212-DD952CB1D48E}"/>
                </a:ext>
              </a:extLst>
            </p:cNvPr>
            <p:cNvSpPr txBox="1"/>
            <p:nvPr userDrawn="1"/>
          </p:nvSpPr>
          <p:spPr>
            <a:xfrm>
              <a:off x="2612305" y="40003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Facebook: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1" name="TextBox 20">
              <a:extLst>
                <a:ext uri="{FF2B5EF4-FFF2-40B4-BE49-F238E27FC236}">
                  <a16:creationId xmlns:a16="http://schemas.microsoft.com/office/drawing/2014/main" id="{476DE783-D218-3144-AEE7-79DF79FC33A0}"/>
                </a:ext>
              </a:extLst>
            </p:cNvPr>
            <p:cNvSpPr txBox="1"/>
            <p:nvPr userDrawn="1"/>
          </p:nvSpPr>
          <p:spPr>
            <a:xfrm>
              <a:off x="6928704" y="4000341"/>
              <a:ext cx="1833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LinkedIn: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5" name="TextBox 24">
              <a:extLst>
                <a:ext uri="{FF2B5EF4-FFF2-40B4-BE49-F238E27FC236}">
                  <a16:creationId xmlns:a16="http://schemas.microsoft.com/office/drawing/2014/main" id="{DDA116B6-2F03-434C-B212-DD952CB1D48E}"/>
                </a:ext>
              </a:extLst>
            </p:cNvPr>
            <p:cNvSpPr txBox="1"/>
            <p:nvPr userDrawn="1"/>
          </p:nvSpPr>
          <p:spPr>
            <a:xfrm>
              <a:off x="4809505" y="40015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grpSp>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69414" y="2637583"/>
            <a:ext cx="1371600" cy="1371600"/>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382" y="2205246"/>
            <a:ext cx="2286000" cy="2286000"/>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07842" y="2708166"/>
            <a:ext cx="1275420" cy="1280160"/>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52152" y="2625830"/>
            <a:ext cx="1371600" cy="1371600"/>
          </a:xfrm>
          <a:prstGeom prst="rect">
            <a:avLst/>
          </a:prstGeom>
        </p:spPr>
      </p:pic>
      <p:sp>
        <p:nvSpPr>
          <p:cNvPr id="2" name="TextBox 6">
            <a:extLst>
              <a:ext uri="{FF2B5EF4-FFF2-40B4-BE49-F238E27FC236}">
                <a16:creationId xmlns:a16="http://schemas.microsoft.com/office/drawing/2014/main" id="{F8A5E845-3759-48F9-13A1-DF58EE711286}"/>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2" descr="A black and white logo&#10;&#10;Description automatically generated">
            <a:extLst>
              <a:ext uri="{FF2B5EF4-FFF2-40B4-BE49-F238E27FC236}">
                <a16:creationId xmlns:a16="http://schemas.microsoft.com/office/drawing/2014/main" id="{554BA0D7-0B60-B35C-C7B8-4E710273B51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129973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What is WIDA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1" name="TextBox 30"/>
          <p:cNvSpPr txBox="1"/>
          <p:nvPr userDrawn="1"/>
        </p:nvSpPr>
        <p:spPr>
          <a:xfrm>
            <a:off x="2733773" y="1937462"/>
            <a:ext cx="6139025"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WIDA Educator Exchange</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succeed. </a:t>
            </a:r>
          </a:p>
          <a:p>
            <a:endParaRPr lang="en-US" sz="1400" b="1">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3"/>
              </a:rPr>
              <a:t>www.facebook.com/groups/WIDAEducators</a:t>
            </a:r>
            <a:r>
              <a:rPr lang="en-US" sz="1400">
                <a:latin typeface="+mn-lt"/>
                <a:ea typeface="Red Hat Display" panose="02010303040201060303" pitchFamily="2" charset="0"/>
                <a:cs typeface="Red Hat Display" panose="02010303040201060303" pitchFamily="2" charset="0"/>
              </a:rPr>
              <a:t> </a:t>
            </a:r>
          </a:p>
        </p:txBody>
      </p:sp>
      <p:sp>
        <p:nvSpPr>
          <p:cNvPr id="32" name="TextBox 31"/>
          <p:cNvSpPr txBox="1"/>
          <p:nvPr userDrawn="1"/>
        </p:nvSpPr>
        <p:spPr>
          <a:xfrm>
            <a:off x="2743201" y="3338541"/>
            <a:ext cx="6127422"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Supporting Success for Multilingual Learners with Disabilities</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with disabilities succeed.</a:t>
            </a:r>
          </a:p>
          <a:p>
            <a:endParaRPr lang="en-US" sz="1400">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4"/>
              </a:rPr>
              <a:t>www.facebook.com/groups/successformllswithdisabilities</a:t>
            </a:r>
            <a:r>
              <a:rPr lang="en-US" sz="1400">
                <a:latin typeface="+mn-lt"/>
                <a:ea typeface="Red Hat Display" panose="02010303040201060303" pitchFamily="2" charset="0"/>
                <a:cs typeface="Red Hat Display" panose="02010303040201060303" pitchFamily="2" charset="0"/>
              </a:rPr>
              <a:t> </a:t>
            </a:r>
          </a:p>
        </p:txBody>
      </p:sp>
      <p:pic>
        <p:nvPicPr>
          <p:cNvPr id="33" name="Pictur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8710" y="3347966"/>
            <a:ext cx="2240280" cy="1169317"/>
          </a:xfrm>
          <a:prstGeom prst="rect">
            <a:avLst/>
          </a:prstGeom>
        </p:spPr>
      </p:pic>
      <p:pic>
        <p:nvPicPr>
          <p:cNvPr id="34" name="Content Placeholder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8712" y="1909185"/>
            <a:ext cx="2236839" cy="1258222"/>
          </a:xfrm>
          <a:prstGeom prst="rect">
            <a:avLst/>
          </a:prstGeom>
        </p:spPr>
      </p:pic>
      <p:pic>
        <p:nvPicPr>
          <p:cNvPr id="3" name="Picture 2">
            <a:extLst>
              <a:ext uri="{FF2B5EF4-FFF2-40B4-BE49-F238E27FC236}">
                <a16:creationId xmlns:a16="http://schemas.microsoft.com/office/drawing/2014/main" id="{4AE7DECC-E314-3355-E9FD-73B404D58DB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9365" y="4681390"/>
            <a:ext cx="2240280" cy="1169316"/>
          </a:xfrm>
          <a:prstGeom prst="rect">
            <a:avLst/>
          </a:prstGeom>
        </p:spPr>
      </p:pic>
      <p:sp>
        <p:nvSpPr>
          <p:cNvPr id="11" name="TextBox 10">
            <a:extLst>
              <a:ext uri="{FF2B5EF4-FFF2-40B4-BE49-F238E27FC236}">
                <a16:creationId xmlns:a16="http://schemas.microsoft.com/office/drawing/2014/main" id="{5346B601-8C99-77BE-E97F-837038CD44F2}"/>
              </a:ext>
            </a:extLst>
          </p:cNvPr>
          <p:cNvSpPr txBox="1"/>
          <p:nvPr userDrawn="1"/>
        </p:nvSpPr>
        <p:spPr>
          <a:xfrm>
            <a:off x="2752627" y="4697572"/>
            <a:ext cx="6127421" cy="1169551"/>
          </a:xfrm>
          <a:prstGeom prst="rect">
            <a:avLst/>
          </a:prstGeom>
          <a:noFill/>
        </p:spPr>
        <p:txBody>
          <a:bodyPr wrap="square" rtlCol="0">
            <a:spAutoFit/>
          </a:bodyPr>
          <a:lstStyle/>
          <a:p>
            <a:r>
              <a:rPr lang="es-US" sz="1400" b="1" noProof="0">
                <a:latin typeface="+mn-lt"/>
                <a:ea typeface="Red Hat Display" panose="02010303040201060303" pitchFamily="2" charset="0"/>
                <a:cs typeface="Red Hat Display" panose="02010303040201060303" pitchFamily="2" charset="0"/>
              </a:rPr>
              <a:t>Enseñando en español</a:t>
            </a:r>
          </a:p>
          <a:p>
            <a:r>
              <a:rPr lang="en-US" sz="1400" b="0">
                <a:latin typeface="+mn-lt"/>
                <a:ea typeface="Red Hat Display" panose="02010303040201060303" pitchFamily="2" charset="0"/>
                <a:cs typeface="Red Hat Display" panose="02010303040201060303" pitchFamily="2" charset="0"/>
              </a:rPr>
              <a:t>A space to exchange ideas, share resources, and engage in discussion to support fellow educators of Spanish working with bi/multilingual learners.</a:t>
            </a:r>
          </a:p>
          <a:p>
            <a:endParaRPr lang="en-US" sz="1400" b="0">
              <a:latin typeface="+mn-lt"/>
              <a:ea typeface="Red Hat Display" panose="02010303040201060303" pitchFamily="2" charset="0"/>
              <a:cs typeface="Red Hat Display" panose="02010303040201060303" pitchFamily="2" charset="0"/>
            </a:endParaRPr>
          </a:p>
          <a:p>
            <a:r>
              <a:rPr lang="en-US" sz="1400" b="0">
                <a:latin typeface="+mn-lt"/>
                <a:ea typeface="Red Hat Display" panose="02010303040201060303" pitchFamily="2" charset="0"/>
                <a:cs typeface="Red Hat Display" panose="02010303040201060303" pitchFamily="2" charset="0"/>
                <a:hlinkClick r:id="rId8"/>
              </a:rPr>
              <a:t>www.facebook.com/groups/ensenandoenespanol/</a:t>
            </a:r>
            <a:r>
              <a:rPr lang="en-US" sz="1400" b="0">
                <a:latin typeface="+mn-lt"/>
                <a:ea typeface="Red Hat Display" panose="02010303040201060303" pitchFamily="2" charset="0"/>
                <a:cs typeface="Red Hat Display" panose="02010303040201060303" pitchFamily="2" charset="0"/>
              </a:rPr>
              <a:t> </a:t>
            </a:r>
          </a:p>
        </p:txBody>
      </p:sp>
      <p:sp>
        <p:nvSpPr>
          <p:cNvPr id="12" name="Title 1">
            <a:extLst>
              <a:ext uri="{FF2B5EF4-FFF2-40B4-BE49-F238E27FC236}">
                <a16:creationId xmlns:a16="http://schemas.microsoft.com/office/drawing/2014/main" id="{38D891B7-0F1D-97E0-AE47-8FAE938B6484}"/>
              </a:ext>
            </a:extLst>
          </p:cNvPr>
          <p:cNvSpPr>
            <a:spLocks noGrp="1"/>
          </p:cNvSpPr>
          <p:nvPr>
            <p:ph type="title"/>
          </p:nvPr>
        </p:nvSpPr>
        <p:spPr>
          <a:xfrm>
            <a:off x="310393" y="461394"/>
            <a:ext cx="8464491" cy="1229295"/>
          </a:xfrm>
        </p:spPr>
        <p:txBody>
          <a:bodyPr>
            <a:normAutofit fontScale="90000"/>
          </a:bodyPr>
          <a:lstStyle>
            <a:lvl1pPr>
              <a:defRPr>
                <a:latin typeface="+mn-lt"/>
                <a:ea typeface="Red Hat Display" panose="02010303040201060303" pitchFamily="2" charset="0"/>
                <a:cs typeface="Red Hat Display" panose="02010303040201060303" pitchFamily="2" charset="0"/>
              </a:defRPr>
            </a:lvl1pPr>
          </a:lstStyle>
          <a:p>
            <a:pPr algn="ctr"/>
            <a:r>
              <a:rPr lang="en-US" b="1">
                <a:cs typeface="Calibri"/>
              </a:rPr>
              <a:t>Stay Connected with </a:t>
            </a:r>
            <a:br>
              <a:rPr lang="en-US" b="1">
                <a:cs typeface="Calibri"/>
              </a:rPr>
            </a:br>
            <a:r>
              <a:rPr lang="en-US" b="1">
                <a:cs typeface="Calibri"/>
              </a:rPr>
              <a:t>#WIDA Facebook Groups</a:t>
            </a:r>
          </a:p>
        </p:txBody>
      </p:sp>
      <p:sp>
        <p:nvSpPr>
          <p:cNvPr id="2" name="TextBox 6">
            <a:extLst>
              <a:ext uri="{FF2B5EF4-FFF2-40B4-BE49-F238E27FC236}">
                <a16:creationId xmlns:a16="http://schemas.microsoft.com/office/drawing/2014/main" id="{9E32984E-1CDF-C3CA-DF75-34AFB9A26710}"/>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4" name="Picture 3" descr="A black and white logo&#10;&#10;Description automatically generated">
            <a:extLst>
              <a:ext uri="{FF2B5EF4-FFF2-40B4-BE49-F238E27FC236}">
                <a16:creationId xmlns:a16="http://schemas.microsoft.com/office/drawing/2014/main" id="{57783227-84A6-0CD8-410E-CC86D57A8E6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33799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34AE36-EFA8-F64C-ABDD-8AE31B21B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B9B54C6A-D67E-AC90-A506-D947D25BFF3F}"/>
              </a:ext>
            </a:extLst>
          </p:cNvPr>
          <p:cNvSpPr txBox="1"/>
          <p:nvPr userDrawn="1"/>
        </p:nvSpPr>
        <p:spPr>
          <a:xfrm>
            <a:off x="2733773" y="1937462"/>
            <a:ext cx="6139025"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WIDA Educator Exchange</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succeed. </a:t>
            </a:r>
          </a:p>
          <a:p>
            <a:endParaRPr lang="en-US" sz="1400" b="1">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3"/>
              </a:rPr>
              <a:t>www.facebook.com/groups/WIDAEducators</a:t>
            </a:r>
            <a:r>
              <a:rPr lang="en-US" sz="1400">
                <a:latin typeface="+mn-lt"/>
                <a:ea typeface="Red Hat Display" panose="02010303040201060303" pitchFamily="2" charset="0"/>
                <a:cs typeface="Red Hat Display" panose="02010303040201060303" pitchFamily="2" charset="0"/>
              </a:rPr>
              <a:t> </a:t>
            </a:r>
          </a:p>
        </p:txBody>
      </p:sp>
      <p:sp>
        <p:nvSpPr>
          <p:cNvPr id="10" name="TextBox 9">
            <a:extLst>
              <a:ext uri="{FF2B5EF4-FFF2-40B4-BE49-F238E27FC236}">
                <a16:creationId xmlns:a16="http://schemas.microsoft.com/office/drawing/2014/main" id="{A915163F-33A3-40AD-3AE2-9D9E14797CE0}"/>
              </a:ext>
            </a:extLst>
          </p:cNvPr>
          <p:cNvSpPr txBox="1"/>
          <p:nvPr userDrawn="1"/>
        </p:nvSpPr>
        <p:spPr>
          <a:xfrm>
            <a:off x="2743201" y="3338541"/>
            <a:ext cx="6127422"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Supporting Success for Multilingual Learners with Disabilities</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with disabilities succeed.</a:t>
            </a:r>
          </a:p>
          <a:p>
            <a:endParaRPr lang="en-US" sz="1400">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4"/>
              </a:rPr>
              <a:t>www.facebook.com/groups/successformllswithdisabilities</a:t>
            </a:r>
            <a:r>
              <a:rPr lang="en-US" sz="1400">
                <a:latin typeface="+mn-lt"/>
                <a:ea typeface="Red Hat Display" panose="02010303040201060303" pitchFamily="2" charset="0"/>
                <a:cs typeface="Red Hat Display" panose="02010303040201060303" pitchFamily="2" charset="0"/>
              </a:rPr>
              <a:t> </a:t>
            </a:r>
          </a:p>
        </p:txBody>
      </p:sp>
      <p:pic>
        <p:nvPicPr>
          <p:cNvPr id="11" name="Picture 10">
            <a:extLst>
              <a:ext uri="{FF2B5EF4-FFF2-40B4-BE49-F238E27FC236}">
                <a16:creationId xmlns:a16="http://schemas.microsoft.com/office/drawing/2014/main" id="{975A3F53-F74C-E795-8BB4-D368D76DD2E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8710" y="3347966"/>
            <a:ext cx="2240280" cy="1169317"/>
          </a:xfrm>
          <a:prstGeom prst="rect">
            <a:avLst/>
          </a:prstGeom>
        </p:spPr>
      </p:pic>
      <p:pic>
        <p:nvPicPr>
          <p:cNvPr id="12" name="Content Placeholder 9">
            <a:extLst>
              <a:ext uri="{FF2B5EF4-FFF2-40B4-BE49-F238E27FC236}">
                <a16:creationId xmlns:a16="http://schemas.microsoft.com/office/drawing/2014/main" id="{BFE5D88E-62AB-B2A6-62E8-93048EFCDB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8712" y="1909185"/>
            <a:ext cx="2236839" cy="1258222"/>
          </a:xfrm>
          <a:prstGeom prst="rect">
            <a:avLst/>
          </a:prstGeom>
        </p:spPr>
      </p:pic>
      <p:pic>
        <p:nvPicPr>
          <p:cNvPr id="13" name="Picture 12">
            <a:extLst>
              <a:ext uri="{FF2B5EF4-FFF2-40B4-BE49-F238E27FC236}">
                <a16:creationId xmlns:a16="http://schemas.microsoft.com/office/drawing/2014/main" id="{2F2CEB3B-551C-57E5-FB32-AAEAF222C7E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9365" y="4681390"/>
            <a:ext cx="2240280" cy="1169316"/>
          </a:xfrm>
          <a:prstGeom prst="rect">
            <a:avLst/>
          </a:prstGeom>
        </p:spPr>
      </p:pic>
      <p:sp>
        <p:nvSpPr>
          <p:cNvPr id="14" name="TextBox 13">
            <a:extLst>
              <a:ext uri="{FF2B5EF4-FFF2-40B4-BE49-F238E27FC236}">
                <a16:creationId xmlns:a16="http://schemas.microsoft.com/office/drawing/2014/main" id="{D2D2B60E-7675-9A6A-816B-D78273112711}"/>
              </a:ext>
            </a:extLst>
          </p:cNvPr>
          <p:cNvSpPr txBox="1"/>
          <p:nvPr userDrawn="1"/>
        </p:nvSpPr>
        <p:spPr>
          <a:xfrm>
            <a:off x="2752627" y="4697572"/>
            <a:ext cx="6127421" cy="1169551"/>
          </a:xfrm>
          <a:prstGeom prst="rect">
            <a:avLst/>
          </a:prstGeom>
          <a:noFill/>
        </p:spPr>
        <p:txBody>
          <a:bodyPr wrap="square" rtlCol="0">
            <a:spAutoFit/>
          </a:bodyPr>
          <a:lstStyle/>
          <a:p>
            <a:r>
              <a:rPr lang="es-US" sz="1400" b="1" noProof="0">
                <a:latin typeface="+mn-lt"/>
                <a:ea typeface="Red Hat Display" panose="02010303040201060303" pitchFamily="2" charset="0"/>
                <a:cs typeface="Red Hat Display" panose="02010303040201060303" pitchFamily="2" charset="0"/>
              </a:rPr>
              <a:t>Enseñando en español</a:t>
            </a:r>
          </a:p>
          <a:p>
            <a:r>
              <a:rPr lang="en-US" sz="1400" b="0">
                <a:latin typeface="+mn-lt"/>
                <a:ea typeface="Red Hat Display" panose="02010303040201060303" pitchFamily="2" charset="0"/>
                <a:cs typeface="Red Hat Display" panose="02010303040201060303" pitchFamily="2" charset="0"/>
              </a:rPr>
              <a:t>A space to exchange ideas, share resources, and engage in discussion to support fellow educators of Spanish working with bi/multilingual learners.</a:t>
            </a:r>
          </a:p>
          <a:p>
            <a:endParaRPr lang="en-US" sz="1400" b="0">
              <a:latin typeface="+mn-lt"/>
              <a:ea typeface="Red Hat Display" panose="02010303040201060303" pitchFamily="2" charset="0"/>
              <a:cs typeface="Red Hat Display" panose="02010303040201060303" pitchFamily="2" charset="0"/>
            </a:endParaRPr>
          </a:p>
          <a:p>
            <a:r>
              <a:rPr lang="en-US" sz="1400" b="0">
                <a:latin typeface="+mn-lt"/>
                <a:ea typeface="Red Hat Display" panose="02010303040201060303" pitchFamily="2" charset="0"/>
                <a:cs typeface="Red Hat Display" panose="02010303040201060303" pitchFamily="2" charset="0"/>
                <a:hlinkClick r:id="rId8"/>
              </a:rPr>
              <a:t>www.facebook.com/groups/ensenandoenespanol/</a:t>
            </a:r>
            <a:r>
              <a:rPr lang="en-US" sz="1400" b="0">
                <a:latin typeface="+mn-lt"/>
                <a:ea typeface="Red Hat Display" panose="02010303040201060303" pitchFamily="2" charset="0"/>
                <a:cs typeface="Red Hat Display" panose="02010303040201060303" pitchFamily="2" charset="0"/>
              </a:rPr>
              <a:t> </a:t>
            </a:r>
          </a:p>
        </p:txBody>
      </p:sp>
      <p:sp>
        <p:nvSpPr>
          <p:cNvPr id="15" name="Title 1">
            <a:extLst>
              <a:ext uri="{FF2B5EF4-FFF2-40B4-BE49-F238E27FC236}">
                <a16:creationId xmlns:a16="http://schemas.microsoft.com/office/drawing/2014/main" id="{DE4C9F28-EFF4-5CA1-5241-ACDD45F02E0A}"/>
              </a:ext>
            </a:extLst>
          </p:cNvPr>
          <p:cNvSpPr>
            <a:spLocks noGrp="1"/>
          </p:cNvSpPr>
          <p:nvPr>
            <p:ph type="title"/>
          </p:nvPr>
        </p:nvSpPr>
        <p:spPr>
          <a:xfrm>
            <a:off x="310393" y="461394"/>
            <a:ext cx="8464491" cy="1229295"/>
          </a:xfrm>
        </p:spPr>
        <p:txBody>
          <a:bodyPr>
            <a:normAutofit fontScale="90000"/>
          </a:bodyPr>
          <a:lstStyle>
            <a:lvl1pPr>
              <a:defRPr>
                <a:latin typeface="+mn-lt"/>
                <a:ea typeface="Red Hat Display" panose="02010303040201060303" pitchFamily="2" charset="0"/>
                <a:cs typeface="Red Hat Display" panose="02010303040201060303" pitchFamily="2" charset="0"/>
              </a:defRPr>
            </a:lvl1pPr>
          </a:lstStyle>
          <a:p>
            <a:pPr algn="ctr"/>
            <a:r>
              <a:rPr lang="en-US" b="1">
                <a:cs typeface="Calibri"/>
              </a:rPr>
              <a:t>Stay Connected with </a:t>
            </a:r>
            <a:br>
              <a:rPr lang="en-US" b="1">
                <a:cs typeface="Calibri"/>
              </a:rPr>
            </a:br>
            <a:r>
              <a:rPr lang="en-US" b="1">
                <a:cs typeface="Calibri"/>
              </a:rPr>
              <a:t>#WIDA Facebook Groups</a:t>
            </a:r>
          </a:p>
        </p:txBody>
      </p:sp>
      <p:sp>
        <p:nvSpPr>
          <p:cNvPr id="2" name="TextBox 6">
            <a:extLst>
              <a:ext uri="{FF2B5EF4-FFF2-40B4-BE49-F238E27FC236}">
                <a16:creationId xmlns:a16="http://schemas.microsoft.com/office/drawing/2014/main" id="{56E5DC87-60A4-3A58-54A9-8404FF75A402}"/>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2" descr="A black and white logo&#10;&#10;Description automatically generated">
            <a:extLst>
              <a:ext uri="{FF2B5EF4-FFF2-40B4-BE49-F238E27FC236}">
                <a16:creationId xmlns:a16="http://schemas.microsoft.com/office/drawing/2014/main" id="{2F638559-5B52-BB65-7FA4-113699724E4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8931029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10393" y="461394"/>
            <a:ext cx="8464491" cy="1229295"/>
          </a:xfrm>
        </p:spPr>
        <p:txBody>
          <a:bodyPr>
            <a:normAutofit/>
          </a:bodyPr>
          <a:lstStyle>
            <a:lvl1pPr>
              <a:defRPr sz="4400" b="1">
                <a:latin typeface="+mn-lt"/>
              </a:defRPr>
            </a:lvl1pPr>
          </a:lstStyle>
          <a:p>
            <a:r>
              <a:rPr lang="en-US"/>
              <a:t>Slide Title</a:t>
            </a:r>
          </a:p>
        </p:txBody>
      </p:sp>
      <p:sp>
        <p:nvSpPr>
          <p:cNvPr id="3" name="Content Placeholder 2"/>
          <p:cNvSpPr>
            <a:spLocks noGrp="1"/>
          </p:cNvSpPr>
          <p:nvPr>
            <p:ph idx="1"/>
          </p:nvPr>
        </p:nvSpPr>
        <p:spPr>
          <a:xfrm>
            <a:off x="310393" y="1825625"/>
            <a:ext cx="8464491" cy="4266331"/>
          </a:xfrm>
        </p:spPr>
        <p:txBody>
          <a:bodyPr/>
          <a:lstStyle>
            <a:lvl1pPr>
              <a:lnSpc>
                <a:spcPct val="100000"/>
              </a:lnSpc>
              <a:spcBef>
                <a:spcPts val="600"/>
              </a:spcBef>
              <a:spcAft>
                <a:spcPts val="600"/>
              </a:spcAft>
              <a:defRPr/>
            </a:lvl1pPr>
            <a:lvl2pPr>
              <a:lnSpc>
                <a:spcPct val="100000"/>
              </a:lnSpc>
              <a:spcBef>
                <a:spcPts val="600"/>
              </a:spcBef>
              <a:spcAft>
                <a:spcPts val="600"/>
              </a:spcAft>
              <a:defRPr sz="2800"/>
            </a:lvl2pPr>
            <a:lvl3pPr>
              <a:lnSpc>
                <a:spcPct val="100000"/>
              </a:lnSpc>
              <a:spcBef>
                <a:spcPts val="600"/>
              </a:spcBef>
              <a:spcAft>
                <a:spcPts val="600"/>
              </a:spcAft>
              <a:defRPr sz="2800"/>
            </a:lvl3pPr>
            <a:lvl4pPr>
              <a:lnSpc>
                <a:spcPct val="100000"/>
              </a:lnSpc>
              <a:spcBef>
                <a:spcPts val="600"/>
              </a:spcBef>
              <a:spcAft>
                <a:spcPts val="600"/>
              </a:spcAft>
              <a:defRPr sz="2800"/>
            </a:lvl4pPr>
            <a:lvl5pPr>
              <a:lnSpc>
                <a:spcPct val="100000"/>
              </a:lnSpc>
              <a:spcBef>
                <a:spcPts val="600"/>
              </a:spcBef>
              <a:spcAft>
                <a:spcPts val="60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2827815" y="6611779"/>
            <a:ext cx="3434439" cy="246221"/>
          </a:xfrm>
          <a:prstGeom prst="rect">
            <a:avLst/>
          </a:prstGeom>
          <a:noFill/>
        </p:spPr>
        <p:txBody>
          <a:bodyPr wrap="square" rtlCol="0">
            <a:spAutoFit/>
          </a:bodyPr>
          <a:lstStyle/>
          <a:p>
            <a:r>
              <a:rPr lang="en-US" sz="1000">
                <a:solidFill>
                  <a:schemeClr val="bg1">
                    <a:lumMod val="50000"/>
                  </a:schemeClr>
                </a:solidFill>
              </a:rPr>
              <a:t>©2023 Board of Regents of the University of Wisconsin System</a:t>
            </a:r>
          </a:p>
        </p:txBody>
      </p:sp>
      <p:pic>
        <p:nvPicPr>
          <p:cNvPr id="6" name="Picture 5"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20341"/>
            <a:ext cx="2202945" cy="457200"/>
          </a:xfrm>
          <a:prstGeom prst="rect">
            <a:avLst/>
          </a:prstGeom>
        </p:spPr>
      </p:pic>
    </p:spTree>
    <p:extLst>
      <p:ext uri="{BB962C8B-B14F-4D97-AF65-F5344CB8AC3E}">
        <p14:creationId xmlns:p14="http://schemas.microsoft.com/office/powerpoint/2010/main" val="2158041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Content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10393" y="461394"/>
            <a:ext cx="8464491" cy="1229295"/>
          </a:xfrm>
        </p:spPr>
        <p:txBody>
          <a:bodyPr>
            <a:normAutofit/>
          </a:bodyPr>
          <a:lstStyle>
            <a:lvl1pPr>
              <a:defRPr sz="4400" b="1">
                <a:latin typeface="+mn-lt"/>
              </a:defRPr>
            </a:lvl1pPr>
          </a:lstStyle>
          <a:p>
            <a:r>
              <a:rPr lang="en-US"/>
              <a:t>Slide Title</a:t>
            </a:r>
          </a:p>
        </p:txBody>
      </p:sp>
      <p:sp>
        <p:nvSpPr>
          <p:cNvPr id="3" name="Content Placeholder 2"/>
          <p:cNvSpPr>
            <a:spLocks noGrp="1"/>
          </p:cNvSpPr>
          <p:nvPr>
            <p:ph idx="1"/>
          </p:nvPr>
        </p:nvSpPr>
        <p:spPr>
          <a:xfrm>
            <a:off x="310393" y="1825625"/>
            <a:ext cx="8464491" cy="4351338"/>
          </a:xfrm>
        </p:spPr>
        <p:txBody>
          <a:bodyPr/>
          <a:lstStyle>
            <a:lvl1pPr>
              <a:lnSpc>
                <a:spcPct val="100000"/>
              </a:lnSpc>
              <a:spcBef>
                <a:spcPts val="600"/>
              </a:spcBef>
              <a:spcAft>
                <a:spcPts val="600"/>
              </a:spcAft>
              <a:defRPr/>
            </a:lvl1pPr>
            <a:lvl2pPr>
              <a:lnSpc>
                <a:spcPct val="100000"/>
              </a:lnSpc>
              <a:spcBef>
                <a:spcPts val="600"/>
              </a:spcBef>
              <a:spcAft>
                <a:spcPts val="600"/>
              </a:spcAft>
              <a:defRPr sz="2800"/>
            </a:lvl2pPr>
            <a:lvl3pPr>
              <a:lnSpc>
                <a:spcPct val="100000"/>
              </a:lnSpc>
              <a:spcBef>
                <a:spcPts val="600"/>
              </a:spcBef>
              <a:spcAft>
                <a:spcPts val="600"/>
              </a:spcAft>
              <a:defRPr sz="2800"/>
            </a:lvl3pPr>
            <a:lvl4pPr>
              <a:lnSpc>
                <a:spcPct val="100000"/>
              </a:lnSpc>
              <a:spcBef>
                <a:spcPts val="600"/>
              </a:spcBef>
              <a:spcAft>
                <a:spcPts val="600"/>
              </a:spcAft>
              <a:defRPr sz="2800"/>
            </a:lvl4pPr>
            <a:lvl5pPr>
              <a:lnSpc>
                <a:spcPct val="100000"/>
              </a:lnSpc>
              <a:spcBef>
                <a:spcPts val="600"/>
              </a:spcBef>
              <a:spcAft>
                <a:spcPts val="60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827815" y="6621305"/>
            <a:ext cx="3434439" cy="246221"/>
          </a:xfrm>
          <a:prstGeom prst="rect">
            <a:avLst/>
          </a:prstGeom>
          <a:noFill/>
        </p:spPr>
        <p:txBody>
          <a:bodyPr wrap="square" rtlCol="0">
            <a:spAutoFit/>
          </a:bodyPr>
          <a:lstStyle/>
          <a:p>
            <a:r>
              <a:rPr lang="en-US" sz="1000">
                <a:solidFill>
                  <a:schemeClr val="bg1">
                    <a:lumMod val="50000"/>
                  </a:schemeClr>
                </a:solidFill>
              </a:rPr>
              <a:t>©2023 Board of Regents of the University of Wisconsin System</a:t>
            </a:r>
          </a:p>
        </p:txBody>
      </p:sp>
      <p:pic>
        <p:nvPicPr>
          <p:cNvPr id="6" name="Picture 5"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20341"/>
            <a:ext cx="2202945" cy="457200"/>
          </a:xfrm>
          <a:prstGeom prst="rect">
            <a:avLst/>
          </a:prstGeom>
        </p:spPr>
      </p:pic>
    </p:spTree>
    <p:extLst>
      <p:ext uri="{BB962C8B-B14F-4D97-AF65-F5344CB8AC3E}">
        <p14:creationId xmlns:p14="http://schemas.microsoft.com/office/powerpoint/2010/main" val="2049200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userDrawn="1"/>
        </p:nvSpPr>
        <p:spPr>
          <a:xfrm>
            <a:off x="2827815" y="6611779"/>
            <a:ext cx="3434439" cy="246221"/>
          </a:xfrm>
          <a:prstGeom prst="rect">
            <a:avLst/>
          </a:prstGeom>
          <a:noFill/>
        </p:spPr>
        <p:txBody>
          <a:bodyPr wrap="square" rtlCol="0">
            <a:spAutoFit/>
          </a:bodyPr>
          <a:lstStyle/>
          <a:p>
            <a:r>
              <a:rPr lang="en-US" sz="1000">
                <a:solidFill>
                  <a:schemeClr val="bg1">
                    <a:lumMod val="50000"/>
                  </a:schemeClr>
                </a:solidFill>
              </a:rPr>
              <a:t>©2023 Board of Regents of the University of Wisconsin System</a:t>
            </a:r>
          </a:p>
        </p:txBody>
      </p:sp>
      <p:pic>
        <p:nvPicPr>
          <p:cNvPr id="4" name="Picture 3"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20341"/>
            <a:ext cx="2202945" cy="457200"/>
          </a:xfrm>
          <a:prstGeom prst="rect">
            <a:avLst/>
          </a:prstGeom>
        </p:spPr>
      </p:pic>
    </p:spTree>
    <p:extLst>
      <p:ext uri="{BB962C8B-B14F-4D97-AF65-F5344CB8AC3E}">
        <p14:creationId xmlns:p14="http://schemas.microsoft.com/office/powerpoint/2010/main" val="69441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20E89E16-A29C-D41F-A404-996959A35176}"/>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4" descr="Map&#10;&#10;Description automatically generated">
            <a:extLst>
              <a:ext uri="{FF2B5EF4-FFF2-40B4-BE49-F238E27FC236}">
                <a16:creationId xmlns:a16="http://schemas.microsoft.com/office/drawing/2014/main" id="{CD1EE3BA-B3A1-94F9-8842-61487098C488}"/>
              </a:ext>
            </a:extLst>
          </p:cNvPr>
          <p:cNvPicPr>
            <a:picLocks noChangeAspect="1"/>
          </p:cNvPicPr>
          <p:nvPr userDrawn="1"/>
        </p:nvPicPr>
        <p:blipFill>
          <a:blip r:embed="rId3"/>
          <a:stretch>
            <a:fillRect/>
          </a:stretch>
        </p:blipFill>
        <p:spPr>
          <a:xfrm>
            <a:off x="2189077" y="828257"/>
            <a:ext cx="4672646" cy="5250017"/>
          </a:xfrm>
          <a:prstGeom prst="rect">
            <a:avLst/>
          </a:prstGeom>
        </p:spPr>
      </p:pic>
      <p:sp>
        <p:nvSpPr>
          <p:cNvPr id="6" name="TextBox 5">
            <a:extLst>
              <a:ext uri="{FF2B5EF4-FFF2-40B4-BE49-F238E27FC236}">
                <a16:creationId xmlns:a16="http://schemas.microsoft.com/office/drawing/2014/main" id="{0402924A-2322-DEF9-EEE1-E607AC5C7F2C}"/>
              </a:ext>
            </a:extLst>
          </p:cNvPr>
          <p:cNvSpPr txBox="1"/>
          <p:nvPr userDrawn="1"/>
        </p:nvSpPr>
        <p:spPr>
          <a:xfrm>
            <a:off x="3165238" y="6118296"/>
            <a:ext cx="285817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hlinkClick r:id="rId4"/>
              </a:rPr>
              <a:t>https://native-land.ca/</a:t>
            </a:r>
            <a:r>
              <a:rPr lang="en-US" sz="2200"/>
              <a:t> </a:t>
            </a:r>
            <a:endParaRPr lang="en-US"/>
          </a:p>
        </p:txBody>
      </p:sp>
      <p:pic>
        <p:nvPicPr>
          <p:cNvPr id="5" name="Picture 4" descr="A black and white logo&#10;&#10;Description automatically generated">
            <a:extLst>
              <a:ext uri="{FF2B5EF4-FFF2-40B4-BE49-F238E27FC236}">
                <a16:creationId xmlns:a16="http://schemas.microsoft.com/office/drawing/2014/main" id="{7D3AA3A0-4ED5-A66C-3D70-7764AA058B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04028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544CE2BE-98FE-04F1-06A5-099C6583B443}"/>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4" descr="Map&#10;&#10;Description automatically generated">
            <a:extLst>
              <a:ext uri="{FF2B5EF4-FFF2-40B4-BE49-F238E27FC236}">
                <a16:creationId xmlns:a16="http://schemas.microsoft.com/office/drawing/2014/main" id="{D19ABEBB-BEC3-8E3A-A269-E96B8D4AF292}"/>
              </a:ext>
            </a:extLst>
          </p:cNvPr>
          <p:cNvPicPr>
            <a:picLocks noChangeAspect="1"/>
          </p:cNvPicPr>
          <p:nvPr userDrawn="1"/>
        </p:nvPicPr>
        <p:blipFill>
          <a:blip r:embed="rId3"/>
          <a:stretch>
            <a:fillRect/>
          </a:stretch>
        </p:blipFill>
        <p:spPr>
          <a:xfrm>
            <a:off x="2189077" y="828257"/>
            <a:ext cx="4672646" cy="5250017"/>
          </a:xfrm>
          <a:prstGeom prst="rect">
            <a:avLst/>
          </a:prstGeom>
        </p:spPr>
      </p:pic>
      <p:sp>
        <p:nvSpPr>
          <p:cNvPr id="5" name="TextBox 4">
            <a:extLst>
              <a:ext uri="{FF2B5EF4-FFF2-40B4-BE49-F238E27FC236}">
                <a16:creationId xmlns:a16="http://schemas.microsoft.com/office/drawing/2014/main" id="{5BC5E479-AD56-CDE8-11A6-C28F8B73090B}"/>
              </a:ext>
            </a:extLst>
          </p:cNvPr>
          <p:cNvSpPr txBox="1"/>
          <p:nvPr userDrawn="1"/>
        </p:nvSpPr>
        <p:spPr>
          <a:xfrm>
            <a:off x="3165238" y="6118296"/>
            <a:ext cx="285817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hlinkClick r:id="rId4"/>
              </a:rPr>
              <a:t>https://native-land.ca/</a:t>
            </a:r>
            <a:r>
              <a:rPr lang="en-US" sz="2200"/>
              <a:t> </a:t>
            </a:r>
            <a:endParaRPr lang="en-US"/>
          </a:p>
        </p:txBody>
      </p:sp>
      <p:pic>
        <p:nvPicPr>
          <p:cNvPr id="6" name="Picture 5" descr="A black and white logo&#10;&#10;Description automatically generated">
            <a:extLst>
              <a:ext uri="{FF2B5EF4-FFF2-40B4-BE49-F238E27FC236}">
                <a16:creationId xmlns:a16="http://schemas.microsoft.com/office/drawing/2014/main" id="{9128875C-ED16-F093-62BF-89BE48CE02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417298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20E89E16-A29C-D41F-A404-996959A35176}"/>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4" name="Content Placeholder 2">
            <a:extLst>
              <a:ext uri="{FF2B5EF4-FFF2-40B4-BE49-F238E27FC236}">
                <a16:creationId xmlns:a16="http://schemas.microsoft.com/office/drawing/2014/main" id="{4910E294-22F8-D55F-BCF1-3E1674C100CA}"/>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4FC26EBE-9BCB-DB1D-F151-2207E70619D9}"/>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4D66F288-DE4A-A1B0-1FBC-B30E28CCB1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805504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544CE2BE-98FE-04F1-06A5-099C6583B443}"/>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6" name="Content Placeholder 2">
            <a:extLst>
              <a:ext uri="{FF2B5EF4-FFF2-40B4-BE49-F238E27FC236}">
                <a16:creationId xmlns:a16="http://schemas.microsoft.com/office/drawing/2014/main" id="{E38C4F0C-81CD-6DA8-7B81-8956D3E71E73}"/>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6668A47-8708-C740-83A6-0AFEC8E711F8}"/>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28574F1F-B1AF-B303-3654-3D1563411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59465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9" name="Content Placeholder 2">
            <a:extLst>
              <a:ext uri="{FF2B5EF4-FFF2-40B4-BE49-F238E27FC236}">
                <a16:creationId xmlns:a16="http://schemas.microsoft.com/office/drawing/2014/main" id="{5E72CBC4-19F8-83C1-EAAC-33246F696274}"/>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268F929-A20B-7FA3-BD7D-1B851DFCF8D4}"/>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group of people with crutches&#10;&#10;Description automatically generated">
            <a:extLst>
              <a:ext uri="{FF2B5EF4-FFF2-40B4-BE49-F238E27FC236}">
                <a16:creationId xmlns:a16="http://schemas.microsoft.com/office/drawing/2014/main" id="{E3786F34-DDB7-1814-BE1B-A8EBCE5007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9938" y="5126567"/>
            <a:ext cx="1914379" cy="1554480"/>
          </a:xfrm>
          <a:prstGeom prst="rect">
            <a:avLst/>
          </a:prstGeom>
        </p:spPr>
      </p:pic>
      <p:pic>
        <p:nvPicPr>
          <p:cNvPr id="4" name="Picture 3" descr="A black and white logo&#10;&#10;Description automatically generated">
            <a:extLst>
              <a:ext uri="{FF2B5EF4-FFF2-40B4-BE49-F238E27FC236}">
                <a16:creationId xmlns:a16="http://schemas.microsoft.com/office/drawing/2014/main" id="{4A60E9E5-76E8-0653-C3FF-CE10DCCDE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5756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3" name="Content Placeholder 2">
            <a:extLst>
              <a:ext uri="{FF2B5EF4-FFF2-40B4-BE49-F238E27FC236}">
                <a16:creationId xmlns:a16="http://schemas.microsoft.com/office/drawing/2014/main" id="{1245926F-115C-A40B-6D9F-5675D9A5A7AC}"/>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10FC35DF-0BEE-82E2-AB6D-53B0DBD14823}"/>
              </a:ext>
            </a:extLst>
          </p:cNvPr>
          <p:cNvSpPr>
            <a:spLocks noGrp="1"/>
          </p:cNvSpPr>
          <p:nvPr>
            <p:ph type="title" hasCustomPrompt="1"/>
          </p:nvPr>
        </p:nvSpPr>
        <p:spPr>
          <a:xfrm>
            <a:off x="348103" y="471340"/>
            <a:ext cx="6590026"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8" name="Picture 7" descr="A group of people with crutches&#10;&#10;Description automatically generated">
            <a:extLst>
              <a:ext uri="{FF2B5EF4-FFF2-40B4-BE49-F238E27FC236}">
                <a16:creationId xmlns:a16="http://schemas.microsoft.com/office/drawing/2014/main" id="{E96148D8-A12B-507A-B813-B85BB86D1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9938" y="168072"/>
            <a:ext cx="1914379" cy="1554480"/>
          </a:xfrm>
          <a:prstGeom prst="rect">
            <a:avLst/>
          </a:prstGeom>
        </p:spPr>
      </p:pic>
      <p:pic>
        <p:nvPicPr>
          <p:cNvPr id="5" name="Picture 4" descr="A black and white logo&#10;&#10;Description automatically generated">
            <a:extLst>
              <a:ext uri="{FF2B5EF4-FFF2-40B4-BE49-F238E27FC236}">
                <a16:creationId xmlns:a16="http://schemas.microsoft.com/office/drawing/2014/main" id="{45CA3AA7-7C36-2A38-3B78-9BE9920F6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41041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EC44F0F-EE48-9BD4-996D-58D8E4EA5D54}"/>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5" name="Content Placeholder 2">
            <a:extLst>
              <a:ext uri="{FF2B5EF4-FFF2-40B4-BE49-F238E27FC236}">
                <a16:creationId xmlns:a16="http://schemas.microsoft.com/office/drawing/2014/main" id="{1B6602C1-DC58-D7B5-D705-EBA3ABCF7990}"/>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B8490DC-EE94-A771-EF24-7551DB4E3581}"/>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8798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F2A864DD-59BC-47ED-AC7B-7E512D77DDCC}" type="datetimeFigureOut">
              <a:rPr lang="en-US" smtClean="0"/>
              <a:pPr/>
              <a:t>10/11/2023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B5749F-CA94-4819-86BE-29111AFBAD43}" type="slidenum">
              <a:rPr lang="en-US" smtClean="0"/>
              <a:pPr/>
              <a:t>‹#›</a:t>
            </a:fld>
            <a:endParaRPr lang="en-US"/>
          </a:p>
        </p:txBody>
      </p:sp>
    </p:spTree>
    <p:extLst>
      <p:ext uri="{BB962C8B-B14F-4D97-AF65-F5344CB8AC3E}">
        <p14:creationId xmlns:p14="http://schemas.microsoft.com/office/powerpoint/2010/main" val="1252366193"/>
      </p:ext>
    </p:extLst>
  </p:cSld>
  <p:clrMap bg1="lt1" tx1="dk1" bg2="lt2" tx2="dk2" accent1="accent1" accent2="accent2" accent3="accent3" accent4="accent4" accent5="accent5" accent6="accent6" hlink="hlink" folHlink="folHlink"/>
  <p:sldLayoutIdLst>
    <p:sldLayoutId id="2147483781" r:id="rId1"/>
    <p:sldLayoutId id="2147483804" r:id="rId2"/>
    <p:sldLayoutId id="2147483812" r:id="rId3"/>
    <p:sldLayoutId id="2147483806" r:id="rId4"/>
    <p:sldLayoutId id="2147483850" r:id="rId5"/>
    <p:sldLayoutId id="2147483849" r:id="rId6"/>
    <p:sldLayoutId id="2147483846" r:id="rId7"/>
    <p:sldLayoutId id="2147483845" r:id="rId8"/>
    <p:sldLayoutId id="2147483832" r:id="rId9"/>
    <p:sldLayoutId id="2147483839" r:id="rId10"/>
    <p:sldLayoutId id="2147483833" r:id="rId11"/>
    <p:sldLayoutId id="2147483840" r:id="rId12"/>
    <p:sldLayoutId id="2147483841" r:id="rId13"/>
    <p:sldLayoutId id="2147483842" r:id="rId14"/>
    <p:sldLayoutId id="2147483843" r:id="rId15"/>
    <p:sldLayoutId id="2147483836" r:id="rId16"/>
    <p:sldLayoutId id="2147483835" r:id="rId17"/>
    <p:sldLayoutId id="2147483847" r:id="rId18"/>
    <p:sldLayoutId id="2147483848" r:id="rId19"/>
    <p:sldLayoutId id="2147483830" r:id="rId20"/>
    <p:sldLayoutId id="2147483783" r:id="rId21"/>
    <p:sldLayoutId id="2147483822" r:id="rId22"/>
    <p:sldLayoutId id="2147483821" r:id="rId23"/>
    <p:sldLayoutId id="2147483823" r:id="rId24"/>
    <p:sldLayoutId id="2147483824" r:id="rId25"/>
    <p:sldLayoutId id="2147483852" r:id="rId26"/>
    <p:sldLayoutId id="2147483853" r:id="rId27"/>
    <p:sldLayoutId id="2147483855" r:id="rId2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espanol@wida.us"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47.png"/><Relationship Id="rId5" Type="http://schemas.openxmlformats.org/officeDocument/2006/relationships/hyperlink" Target="https://wida.wisc.edu/news" TargetMode="Externa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419" sz="4000">
                <a:solidFill>
                  <a:prstClr val="white"/>
                </a:solidFill>
              </a:rPr>
              <a:t>Marco de los estándares </a:t>
            </a:r>
            <a:br>
              <a:rPr lang="es-419" sz="4000">
                <a:solidFill>
                  <a:prstClr val="white"/>
                </a:solidFill>
              </a:rPr>
            </a:br>
            <a:r>
              <a:rPr lang="es-419" sz="4000">
                <a:solidFill>
                  <a:prstClr val="white"/>
                </a:solidFill>
              </a:rPr>
              <a:t>del desarrollo auténtico del lenguaje español de WIDA (Marco DALE)</a:t>
            </a:r>
            <a:br>
              <a:rPr lang="es-419" sz="4000">
                <a:solidFill>
                  <a:prstClr val="white"/>
                </a:solidFill>
              </a:rPr>
            </a:br>
            <a:endParaRPr lang="es-419"/>
          </a:p>
        </p:txBody>
      </p:sp>
    </p:spTree>
    <p:extLst>
      <p:ext uri="{BB962C8B-B14F-4D97-AF65-F5344CB8AC3E}">
        <p14:creationId xmlns:p14="http://schemas.microsoft.com/office/powerpoint/2010/main" val="29637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00" b="69362"/>
          <a:stretch/>
        </p:blipFill>
        <p:spPr bwMode="auto">
          <a:xfrm>
            <a:off x="57564" y="52433"/>
            <a:ext cx="3770307" cy="10562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10393" y="1561171"/>
            <a:ext cx="7372797" cy="4615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The Marco DALE Standard Statements…</a:t>
            </a:r>
          </a:p>
          <a:p>
            <a:r>
              <a:rPr lang="en-US" sz="2400"/>
              <a:t>Cover the language for social and instructional purposes (Standard 1), which comes across all standards</a:t>
            </a:r>
          </a:p>
          <a:p>
            <a:r>
              <a:rPr lang="en-US" sz="2400"/>
              <a:t>Cover the language for each of the four common academic content areas (Standards 2-5): Language Arts, Mathematics, Science, and Social Studies</a:t>
            </a:r>
          </a:p>
          <a:p>
            <a:r>
              <a:rPr lang="en-US" sz="2400"/>
              <a:t>Maintain </a:t>
            </a:r>
            <a:r>
              <a:rPr lang="en-US" sz="2400" err="1"/>
              <a:t>translanguaging</a:t>
            </a:r>
            <a:r>
              <a:rPr lang="en-US" sz="2400"/>
              <a:t> across all standards</a:t>
            </a:r>
          </a:p>
          <a:p>
            <a:r>
              <a:rPr lang="en-US" sz="2400"/>
              <a:t>Are same for all grade levels K-12</a:t>
            </a:r>
          </a:p>
          <a:p>
            <a:r>
              <a:rPr lang="en-US" sz="2400"/>
              <a:t>Are reflected in the following grade level clusters: K, 1, 2-3, 4-5, 6-8, and 9-12</a:t>
            </a:r>
          </a:p>
        </p:txBody>
      </p:sp>
    </p:spTree>
    <p:extLst>
      <p:ext uri="{BB962C8B-B14F-4D97-AF65-F5344CB8AC3E}">
        <p14:creationId xmlns:p14="http://schemas.microsoft.com/office/powerpoint/2010/main" val="392841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806" r="8489" b="46253"/>
          <a:stretch/>
        </p:blipFill>
        <p:spPr bwMode="auto">
          <a:xfrm>
            <a:off x="58477" y="58476"/>
            <a:ext cx="3450268" cy="1047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619" y="1221743"/>
            <a:ext cx="4962762" cy="5381620"/>
          </a:xfrm>
          <a:prstGeom prst="rect">
            <a:avLst/>
          </a:prstGeom>
        </p:spPr>
      </p:pic>
    </p:spTree>
    <p:extLst>
      <p:ext uri="{BB962C8B-B14F-4D97-AF65-F5344CB8AC3E}">
        <p14:creationId xmlns:p14="http://schemas.microsoft.com/office/powerpoint/2010/main" val="373228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1771" t="38505"/>
          <a:stretch/>
        </p:blipFill>
        <p:spPr>
          <a:xfrm>
            <a:off x="1124540" y="1881048"/>
            <a:ext cx="6894920" cy="3095904"/>
          </a:xfrm>
          <a:prstGeom prst="rect">
            <a:avLst/>
          </a:prstGeom>
        </p:spPr>
      </p:pic>
    </p:spTree>
    <p:extLst>
      <p:ext uri="{BB962C8B-B14F-4D97-AF65-F5344CB8AC3E}">
        <p14:creationId xmlns:p14="http://schemas.microsoft.com/office/powerpoint/2010/main" val="4475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8936"/>
          <a:stretch/>
        </p:blipFill>
        <p:spPr>
          <a:xfrm>
            <a:off x="165100" y="3168869"/>
            <a:ext cx="8813801" cy="3074271"/>
          </a:xfrm>
          <a:prstGeom prst="rect">
            <a:avLst/>
          </a:prstGeom>
        </p:spPr>
      </p:pic>
    </p:spTree>
    <p:extLst>
      <p:ext uri="{BB962C8B-B14F-4D97-AF65-F5344CB8AC3E}">
        <p14:creationId xmlns:p14="http://schemas.microsoft.com/office/powerpoint/2010/main" val="159292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4843"/>
          <a:stretch/>
        </p:blipFill>
        <p:spPr>
          <a:xfrm>
            <a:off x="165100" y="2459421"/>
            <a:ext cx="8813801" cy="3783720"/>
          </a:xfrm>
          <a:prstGeom prst="rect">
            <a:avLst/>
          </a:prstGeom>
        </p:spPr>
      </p:pic>
      <p:sp>
        <p:nvSpPr>
          <p:cNvPr id="2" name="Rectangle 1"/>
          <p:cNvSpPr/>
          <p:nvPr/>
        </p:nvSpPr>
        <p:spPr>
          <a:xfrm>
            <a:off x="3594538" y="2128344"/>
            <a:ext cx="1340069" cy="10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0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7014"/>
          <a:stretch/>
        </p:blipFill>
        <p:spPr>
          <a:xfrm>
            <a:off x="165100" y="2065283"/>
            <a:ext cx="8813801" cy="4177858"/>
          </a:xfrm>
          <a:prstGeom prst="rect">
            <a:avLst/>
          </a:prstGeom>
        </p:spPr>
      </p:pic>
      <p:sp>
        <p:nvSpPr>
          <p:cNvPr id="2" name="Rectangle 1"/>
          <p:cNvSpPr/>
          <p:nvPr/>
        </p:nvSpPr>
        <p:spPr>
          <a:xfrm>
            <a:off x="4099036" y="1907628"/>
            <a:ext cx="1340069" cy="122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5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8559"/>
          <a:stretch/>
        </p:blipFill>
        <p:spPr>
          <a:xfrm>
            <a:off x="165100" y="1639613"/>
            <a:ext cx="8813801" cy="4603527"/>
          </a:xfrm>
          <a:prstGeom prst="rect">
            <a:avLst/>
          </a:prstGeom>
        </p:spPr>
      </p:pic>
    </p:spTree>
    <p:extLst>
      <p:ext uri="{BB962C8B-B14F-4D97-AF65-F5344CB8AC3E}">
        <p14:creationId xmlns:p14="http://schemas.microsoft.com/office/powerpoint/2010/main" val="192408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327" y="1105782"/>
            <a:ext cx="5679346" cy="5395379"/>
          </a:xfrm>
          <a:prstGeom prst="rect">
            <a:avLst/>
          </a:prstGeom>
        </p:spPr>
      </p:pic>
      <p:pic>
        <p:nvPicPr>
          <p:cNvPr id="3" name="Picture 2"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2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63" r="16360" b="23195"/>
          <a:stretch/>
        </p:blipFill>
        <p:spPr bwMode="auto">
          <a:xfrm>
            <a:off x="62213" y="58476"/>
            <a:ext cx="3153468" cy="1047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34155" y="1402151"/>
            <a:ext cx="8675691" cy="4461439"/>
          </a:xfrm>
          <a:prstGeom prst="rect">
            <a:avLst/>
          </a:prstGeom>
        </p:spPr>
      </p:pic>
    </p:spTree>
    <p:extLst>
      <p:ext uri="{BB962C8B-B14F-4D97-AF65-F5344CB8AC3E}">
        <p14:creationId xmlns:p14="http://schemas.microsoft.com/office/powerpoint/2010/main" val="327557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77168" r="24905" b="-306"/>
          <a:stretch/>
        </p:blipFill>
        <p:spPr bwMode="auto">
          <a:xfrm>
            <a:off x="63064" y="60260"/>
            <a:ext cx="2831347" cy="105628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10393" y="1449661"/>
            <a:ext cx="7372797" cy="461579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The Marco DALE Proficiency Level Descriptors…</a:t>
            </a:r>
          </a:p>
          <a:p>
            <a:r>
              <a:rPr lang="en-US" sz="2400"/>
              <a:t>Provide a general guide of Spanish language development across six levels of proficiency</a:t>
            </a:r>
          </a:p>
          <a:p>
            <a:r>
              <a:rPr lang="en-US" sz="2400"/>
              <a:t>Are organized by mode of communication and language dimensions (discourse, sentence, and word/phrase)</a:t>
            </a:r>
          </a:p>
          <a:p>
            <a:r>
              <a:rPr lang="en-US" sz="2400"/>
              <a:t>Allow for educators to design instruction and assessments to track students over the course of the six levels of language development — but should not be used to dictate grades or make decisions on bi/multilingual learners’ cognitive abilities</a:t>
            </a:r>
          </a:p>
          <a:p>
            <a:r>
              <a:rPr lang="en-US" sz="2400"/>
              <a:t>Are presented in Marco DALE for Kindergarten and Grade 1 and for Grades 2-12</a:t>
            </a:r>
            <a:endParaRPr lang="en-US" sz="2400">
              <a:cs typeface="Calibri"/>
            </a:endParaRPr>
          </a:p>
        </p:txBody>
      </p:sp>
    </p:spTree>
    <p:extLst>
      <p:ext uri="{BB962C8B-B14F-4D97-AF65-F5344CB8AC3E}">
        <p14:creationId xmlns:p14="http://schemas.microsoft.com/office/powerpoint/2010/main" val="177229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12B-530B-46AA-9DCA-4DD0656CAB4A}"/>
              </a:ext>
            </a:extLst>
          </p:cNvPr>
          <p:cNvSpPr>
            <a:spLocks noGrp="1"/>
          </p:cNvSpPr>
          <p:nvPr>
            <p:ph type="title"/>
          </p:nvPr>
        </p:nvSpPr>
        <p:spPr/>
        <p:txBody>
          <a:bodyPr/>
          <a:lstStyle/>
          <a:p>
            <a:r>
              <a:rPr lang="en-US">
                <a:cs typeface="Calibri"/>
              </a:rPr>
              <a:t>Session Overview</a:t>
            </a:r>
          </a:p>
        </p:txBody>
      </p:sp>
      <p:sp>
        <p:nvSpPr>
          <p:cNvPr id="3" name="Content Placeholder 2">
            <a:extLst>
              <a:ext uri="{FF2B5EF4-FFF2-40B4-BE49-F238E27FC236}">
                <a16:creationId xmlns:a16="http://schemas.microsoft.com/office/drawing/2014/main" id="{8A9E33C5-7D14-4D8B-ACF1-008121135115}"/>
              </a:ext>
            </a:extLst>
          </p:cNvPr>
          <p:cNvSpPr>
            <a:spLocks noGrp="1"/>
          </p:cNvSpPr>
          <p:nvPr>
            <p:ph idx="1"/>
          </p:nvPr>
        </p:nvSpPr>
        <p:spPr/>
        <p:txBody>
          <a:bodyPr vert="horz" lIns="91440" tIns="45720" rIns="91440" bIns="45720" rtlCol="0" anchor="t">
            <a:normAutofit/>
          </a:bodyPr>
          <a:lstStyle/>
          <a:p>
            <a:r>
              <a:rPr lang="en-US" sz="3600"/>
              <a:t>Purpose and Development of Marco DALE</a:t>
            </a:r>
          </a:p>
          <a:p>
            <a:r>
              <a:rPr lang="en-US" sz="3600"/>
              <a:t>Connections to WIDA Language Frameworks</a:t>
            </a:r>
          </a:p>
          <a:p>
            <a:r>
              <a:rPr lang="en-US" sz="3600"/>
              <a:t>Contents of Marco DALE</a:t>
            </a:r>
          </a:p>
          <a:p>
            <a:r>
              <a:rPr lang="en-US" sz="3600"/>
              <a:t>Resources to Implement Marco DALE</a:t>
            </a:r>
          </a:p>
        </p:txBody>
      </p:sp>
    </p:spTree>
    <p:extLst>
      <p:ext uri="{BB962C8B-B14F-4D97-AF65-F5344CB8AC3E}">
        <p14:creationId xmlns:p14="http://schemas.microsoft.com/office/powerpoint/2010/main" val="420415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77168" r="24905" b="-306"/>
          <a:stretch/>
        </p:blipFill>
        <p:spPr bwMode="auto">
          <a:xfrm>
            <a:off x="63064" y="60260"/>
            <a:ext cx="2831347" cy="1056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14300" y="1417631"/>
            <a:ext cx="8915400" cy="3618759"/>
          </a:xfrm>
          <a:prstGeom prst="rect">
            <a:avLst/>
          </a:prstGeom>
        </p:spPr>
      </p:pic>
    </p:spTree>
    <p:extLst>
      <p:ext uri="{BB962C8B-B14F-4D97-AF65-F5344CB8AC3E}">
        <p14:creationId xmlns:p14="http://schemas.microsoft.com/office/powerpoint/2010/main" val="315810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Resources to Implement </a:t>
            </a:r>
            <a:br>
              <a:rPr lang="en-US"/>
            </a:br>
            <a:r>
              <a:rPr lang="en-US"/>
              <a:t>Marco DALE</a:t>
            </a:r>
          </a:p>
        </p:txBody>
      </p:sp>
    </p:spTree>
    <p:extLst>
      <p:ext uri="{BB962C8B-B14F-4D97-AF65-F5344CB8AC3E}">
        <p14:creationId xmlns:p14="http://schemas.microsoft.com/office/powerpoint/2010/main" val="110984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et 2.png">
            <a:extLst>
              <a:ext uri="{FF2B5EF4-FFF2-40B4-BE49-F238E27FC236}">
                <a16:creationId xmlns:a16="http://schemas.microsoft.com/office/drawing/2014/main" id="{E8BC2325-1DA3-06FA-B721-BDD73F804554}"/>
              </a:ext>
            </a:extLst>
          </p:cNvPr>
          <p:cNvPicPr>
            <a:picLocks noChangeAspect="1"/>
          </p:cNvPicPr>
          <p:nvPr/>
        </p:nvPicPr>
        <p:blipFill rotWithShape="1">
          <a:blip r:embed="rId3"/>
          <a:srcRect t="1267" b="1267"/>
          <a:stretch/>
        </p:blipFill>
        <p:spPr>
          <a:xfrm rot="20520000">
            <a:off x="4732787" y="3273112"/>
            <a:ext cx="3061321" cy="1588849"/>
          </a:xfrm>
          <a:prstGeom prst="rect">
            <a:avLst/>
          </a:prstGeom>
        </p:spPr>
      </p:pic>
      <p:sp>
        <p:nvSpPr>
          <p:cNvPr id="6" name="Title 2">
            <a:extLst>
              <a:ext uri="{FF2B5EF4-FFF2-40B4-BE49-F238E27FC236}">
                <a16:creationId xmlns:a16="http://schemas.microsoft.com/office/drawing/2014/main" id="{F298BA89-19EF-0FC0-8930-DA639170A65E}"/>
              </a:ext>
            </a:extLst>
          </p:cNvPr>
          <p:cNvSpPr>
            <a:spLocks noGrp="1"/>
          </p:cNvSpPr>
          <p:nvPr>
            <p:ph type="title"/>
          </p:nvPr>
        </p:nvSpPr>
        <p:spPr>
          <a:xfrm>
            <a:off x="348102" y="447324"/>
            <a:ext cx="8428223" cy="1234912"/>
          </a:xfrm>
        </p:spPr>
        <p:txBody>
          <a:bodyPr>
            <a:normAutofit/>
          </a:bodyPr>
          <a:lstStyle/>
          <a:p>
            <a:r>
              <a:rPr lang="en-US" sz="5400"/>
              <a:t>Marco DALE</a:t>
            </a:r>
          </a:p>
        </p:txBody>
      </p:sp>
      <p:sp>
        <p:nvSpPr>
          <p:cNvPr id="7" name="TextBox 6">
            <a:extLst>
              <a:ext uri="{FF2B5EF4-FFF2-40B4-BE49-F238E27FC236}">
                <a16:creationId xmlns:a16="http://schemas.microsoft.com/office/drawing/2014/main" id="{7E243EFE-9C7B-BB15-61E4-6161373C3CF2}"/>
              </a:ext>
            </a:extLst>
          </p:cNvPr>
          <p:cNvSpPr txBox="1"/>
          <p:nvPr/>
        </p:nvSpPr>
        <p:spPr>
          <a:xfrm>
            <a:off x="394377" y="1496462"/>
            <a:ext cx="7943244" cy="369332"/>
          </a:xfrm>
          <a:prstGeom prst="rect">
            <a:avLst/>
          </a:prstGeom>
          <a:noFill/>
        </p:spPr>
        <p:txBody>
          <a:bodyPr wrap="square" lIns="91440" tIns="45720" rIns="91440" bIns="45720" anchor="t">
            <a:spAutoFit/>
          </a:bodyPr>
          <a:lstStyle/>
          <a:p>
            <a:r>
              <a:rPr lang="es-ES" i="1">
                <a:solidFill>
                  <a:srgbClr val="000000"/>
                </a:solidFill>
                <a:latin typeface="Calibri"/>
                <a:cs typeface="Calibri"/>
              </a:rPr>
              <a:t>Marco</a:t>
            </a:r>
            <a:r>
              <a:rPr lang="es-ES" b="0" i="1">
                <a:solidFill>
                  <a:srgbClr val="000000"/>
                </a:solidFill>
                <a:effectLst/>
                <a:latin typeface="Calibri"/>
                <a:cs typeface="Calibri"/>
              </a:rPr>
              <a:t> de los estándares del desarrollo auténtico del lenguaje español de WIDA</a:t>
            </a:r>
            <a:endParaRPr lang="en-US" i="1">
              <a:latin typeface="Calibri"/>
              <a:cs typeface="Calibri"/>
            </a:endParaRPr>
          </a:p>
        </p:txBody>
      </p:sp>
      <p:sp>
        <p:nvSpPr>
          <p:cNvPr id="8" name="TextBox 7">
            <a:extLst>
              <a:ext uri="{FF2B5EF4-FFF2-40B4-BE49-F238E27FC236}">
                <a16:creationId xmlns:a16="http://schemas.microsoft.com/office/drawing/2014/main" id="{00EF90FD-F5B6-C42D-8A6B-E718391ACF62}"/>
              </a:ext>
            </a:extLst>
          </p:cNvPr>
          <p:cNvSpPr txBox="1"/>
          <p:nvPr/>
        </p:nvSpPr>
        <p:spPr>
          <a:xfrm>
            <a:off x="394377" y="2886985"/>
            <a:ext cx="5416333" cy="523220"/>
          </a:xfrm>
          <a:prstGeom prst="rect">
            <a:avLst/>
          </a:prstGeom>
          <a:noFill/>
        </p:spPr>
        <p:txBody>
          <a:bodyPr wrap="square" lIns="91440" tIns="45720" rIns="91440" bIns="45720" anchor="t">
            <a:spAutoFit/>
          </a:bodyPr>
          <a:lstStyle/>
          <a:p>
            <a:pPr algn="ctr" rtl="0" fontAlgn="base"/>
            <a:r>
              <a:rPr lang="es-419" sz="2800" b="1" i="0" u="sng">
                <a:solidFill>
                  <a:srgbClr val="0070C0"/>
                </a:solidFill>
                <a:effectLst/>
                <a:latin typeface="Calibri"/>
                <a:cs typeface="Calibri"/>
              </a:rPr>
              <a:t>wida.wisc.edu/</a:t>
            </a:r>
            <a:r>
              <a:rPr lang="es-419" sz="2800" b="1" i="0" u="sng" err="1">
                <a:solidFill>
                  <a:srgbClr val="0070C0"/>
                </a:solidFill>
                <a:effectLst/>
                <a:latin typeface="Calibri"/>
                <a:cs typeface="Calibri"/>
              </a:rPr>
              <a:t>MarcoDALE</a:t>
            </a:r>
            <a:r>
              <a:rPr lang="es-419" sz="2800" b="0" i="0">
                <a:solidFill>
                  <a:srgbClr val="0070C0"/>
                </a:solidFill>
                <a:effectLst/>
                <a:latin typeface="Calibri"/>
                <a:cs typeface="Calibri"/>
              </a:rPr>
              <a:t>​</a:t>
            </a:r>
            <a:endParaRPr lang="es-419" sz="2800" b="0" i="0">
              <a:solidFill>
                <a:srgbClr val="000000"/>
              </a:solidFill>
              <a:effectLst/>
              <a:latin typeface="Calibri"/>
              <a:ea typeface="Calibri"/>
              <a:cs typeface="Calibri"/>
            </a:endParaRPr>
          </a:p>
        </p:txBody>
      </p:sp>
      <p:sp>
        <p:nvSpPr>
          <p:cNvPr id="9" name="TextBox 8">
            <a:extLst>
              <a:ext uri="{FF2B5EF4-FFF2-40B4-BE49-F238E27FC236}">
                <a16:creationId xmlns:a16="http://schemas.microsoft.com/office/drawing/2014/main" id="{0B67F430-65C9-578B-312D-09E5454B3336}"/>
              </a:ext>
            </a:extLst>
          </p:cNvPr>
          <p:cNvSpPr txBox="1"/>
          <p:nvPr/>
        </p:nvSpPr>
        <p:spPr>
          <a:xfrm>
            <a:off x="394377" y="2254218"/>
            <a:ext cx="5416333" cy="584775"/>
          </a:xfrm>
          <a:prstGeom prst="rect">
            <a:avLst/>
          </a:prstGeom>
          <a:noFill/>
        </p:spPr>
        <p:txBody>
          <a:bodyPr wrap="square" lIns="91440" tIns="45720" rIns="91440" bIns="45720" anchor="t">
            <a:spAutoFit/>
          </a:bodyPr>
          <a:lstStyle/>
          <a:p>
            <a:pPr algn="ctr"/>
            <a:r>
              <a:rPr lang="en-US" sz="3200" b="1"/>
              <a:t>Get your copy today!</a:t>
            </a:r>
          </a:p>
        </p:txBody>
      </p:sp>
      <p:pic>
        <p:nvPicPr>
          <p:cNvPr id="2" name="Picture 1" descr="A qr code on a white background&#10;&#10;Description automatically generated">
            <a:extLst>
              <a:ext uri="{FF2B5EF4-FFF2-40B4-BE49-F238E27FC236}">
                <a16:creationId xmlns:a16="http://schemas.microsoft.com/office/drawing/2014/main" id="{3A646011-3BC4-ECC1-5322-1F6183CEAEB6}"/>
              </a:ext>
            </a:extLst>
          </p:cNvPr>
          <p:cNvPicPr>
            <a:picLocks noChangeAspect="1"/>
          </p:cNvPicPr>
          <p:nvPr/>
        </p:nvPicPr>
        <p:blipFill rotWithShape="1">
          <a:blip r:embed="rId4"/>
          <a:srcRect t="8710" r="322" b="7419"/>
          <a:stretch/>
        </p:blipFill>
        <p:spPr>
          <a:xfrm>
            <a:off x="1920453" y="3857169"/>
            <a:ext cx="2364179" cy="2004593"/>
          </a:xfrm>
          <a:prstGeom prst="rect">
            <a:avLst/>
          </a:prstGeom>
        </p:spPr>
      </p:pic>
    </p:spTree>
    <p:extLst>
      <p:ext uri="{BB962C8B-B14F-4D97-AF65-F5344CB8AC3E}">
        <p14:creationId xmlns:p14="http://schemas.microsoft.com/office/powerpoint/2010/main" val="2186499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Marco DALE Communications</a:t>
            </a:r>
          </a:p>
        </p:txBody>
      </p:sp>
      <p:sp>
        <p:nvSpPr>
          <p:cNvPr id="3" name="Content Placeholder 2"/>
          <p:cNvSpPr>
            <a:spLocks noGrp="1"/>
          </p:cNvSpPr>
          <p:nvPr>
            <p:ph idx="1"/>
          </p:nvPr>
        </p:nvSpPr>
        <p:spPr/>
        <p:txBody>
          <a:bodyPr/>
          <a:lstStyle/>
          <a:p>
            <a:r>
              <a:rPr lang="en-US"/>
              <a:t>Press release</a:t>
            </a:r>
          </a:p>
          <a:p>
            <a:r>
              <a:rPr lang="en-US"/>
              <a:t>Communications toolkit</a:t>
            </a:r>
          </a:p>
          <a:p>
            <a:r>
              <a:rPr lang="en-US"/>
              <a:t>Overview slides</a:t>
            </a:r>
          </a:p>
          <a:p>
            <a:r>
              <a:rPr lang="en-US"/>
              <a:t>Flyer</a:t>
            </a:r>
          </a:p>
          <a:p>
            <a:endParaRPr lang="en-US"/>
          </a:p>
          <a:p>
            <a:pPr marL="0" indent="0">
              <a:buNone/>
            </a:pPr>
            <a:r>
              <a:rPr lang="en-US"/>
              <a:t>*All materials are posted in English and in Spanish*</a:t>
            </a:r>
          </a:p>
        </p:txBody>
      </p:sp>
    </p:spTree>
    <p:extLst>
      <p:ext uri="{BB962C8B-B14F-4D97-AF65-F5344CB8AC3E}">
        <p14:creationId xmlns:p14="http://schemas.microsoft.com/office/powerpoint/2010/main" val="278230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Marco DALE Learning Opportunities</a:t>
            </a:r>
          </a:p>
        </p:txBody>
      </p:sp>
      <p:sp>
        <p:nvSpPr>
          <p:cNvPr id="3" name="Content Placeholder 2"/>
          <p:cNvSpPr>
            <a:spLocks noGrp="1"/>
          </p:cNvSpPr>
          <p:nvPr>
            <p:ph idx="1"/>
          </p:nvPr>
        </p:nvSpPr>
        <p:spPr>
          <a:xfrm>
            <a:off x="310393" y="1825625"/>
            <a:ext cx="8209139" cy="4351338"/>
          </a:xfrm>
        </p:spPr>
        <p:txBody>
          <a:bodyPr vert="horz" lIns="91440" tIns="45720" rIns="91440" bIns="45720" rtlCol="0" anchor="t">
            <a:normAutofit/>
          </a:bodyPr>
          <a:lstStyle/>
          <a:p>
            <a:r>
              <a:rPr lang="en-US"/>
              <a:t>WIDA Webinar on Marco DALE</a:t>
            </a:r>
          </a:p>
          <a:p>
            <a:r>
              <a:rPr lang="en-US"/>
              <a:t>Marco DALE Professional Learning Academy</a:t>
            </a:r>
            <a:endParaRPr lang="en-US">
              <a:cs typeface="Calibri"/>
            </a:endParaRPr>
          </a:p>
          <a:p>
            <a:r>
              <a:rPr lang="en-US"/>
              <a:t>Article on the Big Ideas of Marco DALE</a:t>
            </a:r>
          </a:p>
          <a:p>
            <a:r>
              <a:rPr lang="en-US"/>
              <a:t>Focus Bulletins on </a:t>
            </a:r>
            <a:r>
              <a:rPr lang="en-US" err="1"/>
              <a:t>translanguaging</a:t>
            </a:r>
            <a:r>
              <a:rPr lang="en-US"/>
              <a:t>, multiliteracies, collaboration, and (forthcoming) interaction</a:t>
            </a:r>
          </a:p>
        </p:txBody>
      </p:sp>
    </p:spTree>
    <p:extLst>
      <p:ext uri="{BB962C8B-B14F-4D97-AF65-F5344CB8AC3E}">
        <p14:creationId xmlns:p14="http://schemas.microsoft.com/office/powerpoint/2010/main" val="241821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0B3A-36FD-EB91-DD65-6DA30F567157}"/>
              </a:ext>
            </a:extLst>
          </p:cNvPr>
          <p:cNvSpPr>
            <a:spLocks noGrp="1"/>
          </p:cNvSpPr>
          <p:nvPr>
            <p:ph type="title"/>
          </p:nvPr>
        </p:nvSpPr>
        <p:spPr/>
        <p:txBody>
          <a:bodyPr/>
          <a:lstStyle/>
          <a:p>
            <a:r>
              <a:rPr lang="en-US">
                <a:cs typeface="Calibri"/>
              </a:rPr>
              <a:t>Contact Us</a:t>
            </a:r>
            <a:endParaRPr lang="en-US"/>
          </a:p>
        </p:txBody>
      </p:sp>
      <p:sp>
        <p:nvSpPr>
          <p:cNvPr id="3" name="Content Placeholder 2">
            <a:extLst>
              <a:ext uri="{FF2B5EF4-FFF2-40B4-BE49-F238E27FC236}">
                <a16:creationId xmlns:a16="http://schemas.microsoft.com/office/drawing/2014/main" id="{99A3E872-2866-578C-754D-B3BCD31978B1}"/>
              </a:ext>
            </a:extLst>
          </p:cNvPr>
          <p:cNvSpPr>
            <a:spLocks noGrp="1"/>
          </p:cNvSpPr>
          <p:nvPr>
            <p:ph idx="1"/>
          </p:nvPr>
        </p:nvSpPr>
        <p:spPr>
          <a:xfrm>
            <a:off x="704530" y="2366156"/>
            <a:ext cx="5164993" cy="3337841"/>
          </a:xfrm>
        </p:spPr>
        <p:txBody>
          <a:bodyPr vert="horz" lIns="91440" tIns="45720" rIns="91440" bIns="45720" rtlCol="0" anchor="t">
            <a:normAutofit/>
          </a:bodyPr>
          <a:lstStyle/>
          <a:p>
            <a:pPr marL="0" indent="0">
              <a:spcBef>
                <a:spcPts val="0"/>
              </a:spcBef>
              <a:spcAft>
                <a:spcPts val="0"/>
              </a:spcAft>
              <a:buNone/>
            </a:pPr>
            <a:r>
              <a:rPr lang="en-US">
                <a:cs typeface="Calibri" panose="020F0502020204030204"/>
              </a:rPr>
              <a:t>For questions and more information on Marco DALE </a:t>
            </a:r>
          </a:p>
          <a:p>
            <a:pPr marL="0" indent="0">
              <a:spcBef>
                <a:spcPts val="0"/>
              </a:spcBef>
              <a:spcAft>
                <a:spcPts val="0"/>
              </a:spcAft>
              <a:buNone/>
            </a:pPr>
            <a:r>
              <a:rPr lang="en-US">
                <a:cs typeface="Calibri" panose="020F0502020204030204"/>
              </a:rPr>
              <a:t>or other WIDA Español </a:t>
            </a:r>
          </a:p>
          <a:p>
            <a:pPr marL="0" indent="0">
              <a:spcBef>
                <a:spcPts val="0"/>
              </a:spcBef>
              <a:spcAft>
                <a:spcPts val="0"/>
              </a:spcAft>
              <a:buNone/>
            </a:pPr>
            <a:r>
              <a:rPr lang="en-US">
                <a:cs typeface="Calibri" panose="020F0502020204030204"/>
              </a:rPr>
              <a:t>products and services, </a:t>
            </a:r>
          </a:p>
          <a:p>
            <a:pPr marL="0" indent="0">
              <a:spcBef>
                <a:spcPts val="0"/>
              </a:spcBef>
              <a:spcAft>
                <a:spcPts val="0"/>
              </a:spcAft>
              <a:buNone/>
            </a:pPr>
            <a:r>
              <a:rPr lang="en-US">
                <a:cs typeface="Calibri" panose="020F0502020204030204"/>
              </a:rPr>
              <a:t>reach us via email </a:t>
            </a:r>
          </a:p>
          <a:p>
            <a:pPr marL="0" indent="0">
              <a:spcBef>
                <a:spcPts val="0"/>
              </a:spcBef>
              <a:spcAft>
                <a:spcPts val="0"/>
              </a:spcAft>
              <a:buNone/>
            </a:pPr>
            <a:r>
              <a:rPr lang="en-US">
                <a:cs typeface="Calibri" panose="020F0502020204030204"/>
              </a:rPr>
              <a:t>at </a:t>
            </a:r>
            <a:r>
              <a:rPr lang="en-US">
                <a:cs typeface="Calibri" panose="020F0502020204030204"/>
                <a:hlinkClick r:id="rId2"/>
              </a:rPr>
              <a:t>espanol@wida.us</a:t>
            </a:r>
            <a:endParaRPr lang="en-US">
              <a:cs typeface="Calibri"/>
            </a:endParaRPr>
          </a:p>
          <a:p>
            <a:pPr marL="0" indent="0">
              <a:spcBef>
                <a:spcPts val="0"/>
              </a:spcBef>
              <a:spcAft>
                <a:spcPts val="0"/>
              </a:spcAft>
              <a:buNone/>
            </a:pPr>
            <a:endParaRPr lang="en-US">
              <a:cs typeface="Calibri"/>
            </a:endParaRPr>
          </a:p>
        </p:txBody>
      </p:sp>
      <p:pic>
        <p:nvPicPr>
          <p:cNvPr id="4" name="Picture 3" descr="A colorful bird flying in the sky&#10;&#10;Description automatically generated">
            <a:extLst>
              <a:ext uri="{FF2B5EF4-FFF2-40B4-BE49-F238E27FC236}">
                <a16:creationId xmlns:a16="http://schemas.microsoft.com/office/drawing/2014/main" id="{BC35AA22-33F9-1EC5-194F-74A9E902D79D}"/>
              </a:ext>
            </a:extLst>
          </p:cNvPr>
          <p:cNvPicPr>
            <a:picLocks noChangeAspect="1"/>
          </p:cNvPicPr>
          <p:nvPr/>
        </p:nvPicPr>
        <p:blipFill>
          <a:blip r:embed="rId3"/>
          <a:stretch>
            <a:fillRect/>
          </a:stretch>
        </p:blipFill>
        <p:spPr>
          <a:xfrm>
            <a:off x="4957129" y="1874072"/>
            <a:ext cx="3576520" cy="3650385"/>
          </a:xfrm>
          <a:prstGeom prst="rect">
            <a:avLst/>
          </a:prstGeom>
        </p:spPr>
      </p:pic>
    </p:spTree>
    <p:extLst>
      <p:ext uri="{BB962C8B-B14F-4D97-AF65-F5344CB8AC3E}">
        <p14:creationId xmlns:p14="http://schemas.microsoft.com/office/powerpoint/2010/main" val="8797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text, clipart&#10;&#10;Description automatically generated">
            <a:extLst>
              <a:ext uri="{FF2B5EF4-FFF2-40B4-BE49-F238E27FC236}">
                <a16:creationId xmlns:a16="http://schemas.microsoft.com/office/drawing/2014/main" id="{7240FC02-A9D5-4F04-87EE-54D1261F1D30}"/>
              </a:ext>
            </a:extLst>
          </p:cNvPr>
          <p:cNvPicPr>
            <a:picLocks noChangeAspect="1"/>
          </p:cNvPicPr>
          <p:nvPr/>
        </p:nvPicPr>
        <p:blipFill>
          <a:blip r:embed="rId3"/>
          <a:stretch>
            <a:fillRect/>
          </a:stretch>
        </p:blipFill>
        <p:spPr>
          <a:xfrm>
            <a:off x="120228" y="111085"/>
            <a:ext cx="8903545" cy="1843885"/>
          </a:xfrm>
          <a:prstGeom prst="rect">
            <a:avLst/>
          </a:prstGeom>
        </p:spPr>
      </p:pic>
      <p:pic>
        <p:nvPicPr>
          <p:cNvPr id="6" name="Picture 5"/>
          <p:cNvPicPr>
            <a:picLocks noChangeAspect="1"/>
          </p:cNvPicPr>
          <p:nvPr/>
        </p:nvPicPr>
        <p:blipFill>
          <a:blip r:embed="rId4"/>
          <a:stretch>
            <a:fillRect/>
          </a:stretch>
        </p:blipFill>
        <p:spPr>
          <a:xfrm>
            <a:off x="478108" y="2038698"/>
            <a:ext cx="2857500" cy="3895725"/>
          </a:xfrm>
          <a:prstGeom prst="rect">
            <a:avLst/>
          </a:prstGeom>
        </p:spPr>
      </p:pic>
      <p:sp>
        <p:nvSpPr>
          <p:cNvPr id="7" name="TextBox 6">
            <a:extLst>
              <a:ext uri="{FF2B5EF4-FFF2-40B4-BE49-F238E27FC236}">
                <a16:creationId xmlns:a16="http://schemas.microsoft.com/office/drawing/2014/main" id="{00EF90FD-F5B6-C42D-8A6B-E718391ACF62}"/>
              </a:ext>
            </a:extLst>
          </p:cNvPr>
          <p:cNvSpPr txBox="1"/>
          <p:nvPr/>
        </p:nvSpPr>
        <p:spPr>
          <a:xfrm>
            <a:off x="3472113" y="3260728"/>
            <a:ext cx="5416333" cy="523220"/>
          </a:xfrm>
          <a:prstGeom prst="rect">
            <a:avLst/>
          </a:prstGeom>
          <a:noFill/>
        </p:spPr>
        <p:txBody>
          <a:bodyPr wrap="square" lIns="91440" tIns="45720" rIns="91440" bIns="45720" anchor="t">
            <a:spAutoFit/>
          </a:bodyPr>
          <a:lstStyle/>
          <a:p>
            <a:pPr algn="ctr" fontAlgn="base"/>
            <a:r>
              <a:rPr lang="es-419" sz="2800" b="1">
                <a:solidFill>
                  <a:srgbClr val="000000"/>
                </a:solidFill>
                <a:ea typeface="Calibri"/>
                <a:cs typeface="Calibri"/>
                <a:hlinkClick r:id="rId5"/>
              </a:rPr>
              <a:t>wida.wisc.edu/</a:t>
            </a:r>
            <a:r>
              <a:rPr lang="es-419" sz="2800" b="1" err="1">
                <a:solidFill>
                  <a:srgbClr val="000000"/>
                </a:solidFill>
                <a:ea typeface="Calibri"/>
                <a:cs typeface="Calibri"/>
                <a:hlinkClick r:id="rId5"/>
              </a:rPr>
              <a:t>news</a:t>
            </a:r>
            <a:r>
              <a:rPr lang="es-419" sz="2800" b="1">
                <a:solidFill>
                  <a:srgbClr val="000000"/>
                </a:solidFill>
                <a:ea typeface="Calibri"/>
                <a:cs typeface="Calibri"/>
              </a:rPr>
              <a:t> </a:t>
            </a:r>
            <a:endParaRPr lang="es-419" sz="2800" b="1" i="0">
              <a:solidFill>
                <a:srgbClr val="000000"/>
              </a:solidFill>
              <a:effectLst/>
              <a:latin typeface="Calibri"/>
              <a:ea typeface="Calibri"/>
              <a:cs typeface="Calibri"/>
            </a:endParaRPr>
          </a:p>
        </p:txBody>
      </p:sp>
      <p:sp>
        <p:nvSpPr>
          <p:cNvPr id="8" name="TextBox 7">
            <a:extLst>
              <a:ext uri="{FF2B5EF4-FFF2-40B4-BE49-F238E27FC236}">
                <a16:creationId xmlns:a16="http://schemas.microsoft.com/office/drawing/2014/main" id="{0B67F430-65C9-578B-312D-09E5454B3336}"/>
              </a:ext>
            </a:extLst>
          </p:cNvPr>
          <p:cNvSpPr txBox="1"/>
          <p:nvPr/>
        </p:nvSpPr>
        <p:spPr>
          <a:xfrm>
            <a:off x="3472113" y="2115008"/>
            <a:ext cx="5416333" cy="1077218"/>
          </a:xfrm>
          <a:prstGeom prst="rect">
            <a:avLst/>
          </a:prstGeom>
          <a:noFill/>
        </p:spPr>
        <p:txBody>
          <a:bodyPr wrap="square" lIns="91440" tIns="45720" rIns="91440" bIns="45720" anchor="t">
            <a:spAutoFit/>
          </a:bodyPr>
          <a:lstStyle/>
          <a:p>
            <a:pPr algn="ctr"/>
            <a:r>
              <a:rPr lang="en-US" sz="3200" b="1"/>
              <a:t>Sign up to stay up to date on all WIDA </a:t>
            </a:r>
            <a:r>
              <a:rPr lang="en-US" sz="3200" b="1" err="1"/>
              <a:t>Español</a:t>
            </a:r>
            <a:r>
              <a:rPr lang="en-US" sz="3200" b="1"/>
              <a:t> news!</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8791" b="10429"/>
          <a:stretch/>
        </p:blipFill>
        <p:spPr>
          <a:xfrm>
            <a:off x="4606583" y="3852450"/>
            <a:ext cx="3147392" cy="2542479"/>
          </a:xfrm>
          <a:prstGeom prst="rect">
            <a:avLst/>
          </a:prstGeom>
        </p:spPr>
      </p:pic>
    </p:spTree>
    <p:extLst>
      <p:ext uri="{BB962C8B-B14F-4D97-AF65-F5344CB8AC3E}">
        <p14:creationId xmlns:p14="http://schemas.microsoft.com/office/powerpoint/2010/main" val="305579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5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7943"/>
            <a:ext cx="7886700" cy="2521198"/>
          </a:xfrm>
        </p:spPr>
        <p:txBody>
          <a:bodyPr anchor="ctr">
            <a:normAutofit fontScale="90000"/>
          </a:bodyPr>
          <a:lstStyle/>
          <a:p>
            <a:r>
              <a:rPr lang="es-ES" sz="4000" i="1"/>
              <a:t>Marco de los estándares del </a:t>
            </a:r>
            <a:r>
              <a:rPr lang="es-ES" sz="4000" i="1" u="sng">
                <a:effectLst>
                  <a:outerShdw blurRad="38100" dist="38100" dir="2700000" algn="tl">
                    <a:srgbClr val="000000">
                      <a:alpha val="43137"/>
                    </a:srgbClr>
                  </a:outerShdw>
                </a:effectLst>
              </a:rPr>
              <a:t>d</a:t>
            </a:r>
            <a:r>
              <a:rPr lang="es-ES" sz="4000" i="1"/>
              <a:t>esarrollo </a:t>
            </a:r>
            <a:r>
              <a:rPr lang="es-ES" sz="4000" i="1" u="sng">
                <a:effectLst>
                  <a:outerShdw blurRad="38100" dist="38100" dir="2700000" algn="tl">
                    <a:srgbClr val="000000">
                      <a:alpha val="43137"/>
                    </a:srgbClr>
                  </a:outerShdw>
                </a:effectLst>
              </a:rPr>
              <a:t>a</a:t>
            </a:r>
            <a:r>
              <a:rPr lang="es-ES" sz="4000" i="1"/>
              <a:t>uténtico del </a:t>
            </a:r>
            <a:r>
              <a:rPr lang="es-ES" sz="4000" i="1" u="sng">
                <a:effectLst>
                  <a:outerShdw blurRad="38100" dist="38100" dir="2700000" algn="tl">
                    <a:srgbClr val="000000">
                      <a:alpha val="43137"/>
                    </a:srgbClr>
                  </a:outerShdw>
                </a:effectLst>
              </a:rPr>
              <a:t>l</a:t>
            </a:r>
            <a:r>
              <a:rPr lang="es-ES" sz="4000" i="1"/>
              <a:t>enguaje </a:t>
            </a:r>
            <a:r>
              <a:rPr lang="es-ES" sz="4000" i="1" u="sng">
                <a:effectLst>
                  <a:outerShdw blurRad="38100" dist="38100" dir="2700000" algn="tl">
                    <a:srgbClr val="000000">
                      <a:alpha val="43137"/>
                    </a:srgbClr>
                  </a:outerShdw>
                </a:effectLst>
              </a:rPr>
              <a:t>e</a:t>
            </a:r>
            <a:r>
              <a:rPr lang="es-ES" sz="4000" i="1"/>
              <a:t>spañol de WIDA</a:t>
            </a:r>
            <a:br>
              <a:rPr lang="es-ES" sz="4000" i="1"/>
            </a:br>
            <a:r>
              <a:rPr lang="en-US" sz="5400"/>
              <a:t/>
            </a:r>
            <a:br>
              <a:rPr lang="en-US" sz="5400"/>
            </a:br>
            <a:r>
              <a:rPr lang="en-US" sz="5400"/>
              <a:t>Marco DALE</a:t>
            </a:r>
            <a:r>
              <a:rPr lang="en-US"/>
              <a:t/>
            </a:r>
            <a:br>
              <a:rPr lang="en-US"/>
            </a:br>
            <a:endParaRPr lang="en-US" sz="4000"/>
          </a:p>
        </p:txBody>
      </p:sp>
      <p:cxnSp>
        <p:nvCxnSpPr>
          <p:cNvPr id="5" name="Straight Connector 4">
            <a:extLst>
              <a:ext uri="{FF2B5EF4-FFF2-40B4-BE49-F238E27FC236}">
                <a16:creationId xmlns:a16="http://schemas.microsoft.com/office/drawing/2014/main" id="{2C62AFA3-825D-0664-BFDB-38F520019F18}"/>
              </a:ext>
            </a:extLst>
          </p:cNvPr>
          <p:cNvCxnSpPr/>
          <p:nvPr/>
        </p:nvCxnSpPr>
        <p:spPr>
          <a:xfrm>
            <a:off x="1215485" y="1552575"/>
            <a:ext cx="6768791"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0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Purpose and Development of </a:t>
            </a:r>
            <a:br>
              <a:rPr lang="en-US"/>
            </a:br>
            <a:r>
              <a:rPr lang="en-US"/>
              <a:t>Marco DALE</a:t>
            </a:r>
          </a:p>
        </p:txBody>
      </p:sp>
      <p:sp>
        <p:nvSpPr>
          <p:cNvPr id="3" name="Content Placeholder 2"/>
          <p:cNvSpPr>
            <a:spLocks noGrp="1"/>
          </p:cNvSpPr>
          <p:nvPr>
            <p:ph idx="1"/>
          </p:nvPr>
        </p:nvSpPr>
        <p:spPr/>
        <p:txBody>
          <a:bodyPr/>
          <a:lstStyle/>
          <a:p>
            <a:r>
              <a:rPr lang="en-US"/>
              <a:t>Guides Spanish language development of curriculum, instruction, professional learning and assessments</a:t>
            </a:r>
          </a:p>
          <a:p>
            <a:r>
              <a:rPr lang="en-US"/>
              <a:t>Informs policy and program level decisions</a:t>
            </a:r>
          </a:p>
          <a:p>
            <a:r>
              <a:rPr lang="en-US"/>
              <a:t>Incorporates recent research and innovations in the field of language learning and education in Spanish</a:t>
            </a:r>
          </a:p>
          <a:p>
            <a:r>
              <a:rPr lang="en-US"/>
              <a:t>Leverages other WIDA language frameworks</a:t>
            </a:r>
          </a:p>
          <a:p>
            <a:endParaRPr lang="en-US"/>
          </a:p>
        </p:txBody>
      </p:sp>
    </p:spTree>
    <p:extLst>
      <p:ext uri="{BB962C8B-B14F-4D97-AF65-F5344CB8AC3E}">
        <p14:creationId xmlns:p14="http://schemas.microsoft.com/office/powerpoint/2010/main" val="377372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977"/>
          <a:stretch/>
        </p:blipFill>
        <p:spPr>
          <a:xfrm>
            <a:off x="1668345" y="1042761"/>
            <a:ext cx="5703368" cy="5355803"/>
          </a:xfrm>
        </p:spPr>
      </p:pic>
      <p:sp>
        <p:nvSpPr>
          <p:cNvPr id="6" name="Title 1"/>
          <p:cNvSpPr>
            <a:spLocks noGrp="1"/>
          </p:cNvSpPr>
          <p:nvPr>
            <p:ph type="title"/>
          </p:nvPr>
        </p:nvSpPr>
        <p:spPr>
          <a:xfrm>
            <a:off x="310394" y="325202"/>
            <a:ext cx="8419270" cy="1229295"/>
          </a:xfrm>
        </p:spPr>
        <p:txBody>
          <a:bodyPr>
            <a:normAutofit fontScale="90000"/>
          </a:bodyPr>
          <a:lstStyle/>
          <a:p>
            <a:r>
              <a:rPr lang="en-US"/>
              <a:t>Connections to WIDA Language Frameworks</a:t>
            </a:r>
          </a:p>
        </p:txBody>
      </p:sp>
      <p:pic>
        <p:nvPicPr>
          <p:cNvPr id="7" name="Picture 6"/>
          <p:cNvPicPr>
            <a:picLocks noChangeAspect="1"/>
          </p:cNvPicPr>
          <p:nvPr/>
        </p:nvPicPr>
        <p:blipFill>
          <a:blip r:embed="rId4"/>
          <a:stretch>
            <a:fillRect/>
          </a:stretch>
        </p:blipFill>
        <p:spPr>
          <a:xfrm rot="21110564">
            <a:off x="345084" y="3856044"/>
            <a:ext cx="1612464" cy="208483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rot="955353">
            <a:off x="5564139" y="1145306"/>
            <a:ext cx="1712836" cy="208775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5987">
            <a:off x="6945309" y="4293914"/>
            <a:ext cx="1735592" cy="2112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812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Contents of Marco DALE</a:t>
            </a:r>
          </a:p>
        </p:txBody>
      </p:sp>
    </p:spTree>
    <p:extLst>
      <p:ext uri="{BB962C8B-B14F-4D97-AF65-F5344CB8AC3E}">
        <p14:creationId xmlns:p14="http://schemas.microsoft.com/office/powerpoint/2010/main" val="11846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1. Marco DALE Big Ideas.png"/>
          <p:cNvPicPr>
            <a:picLocks noChangeAspect="1" noChangeArrowheads="1"/>
          </p:cNvPicPr>
          <p:nvPr/>
        </p:nvPicPr>
        <p:blipFill>
          <a:blip r:embed="rId3"/>
          <a:srcRect/>
          <a:stretch>
            <a:fillRect/>
          </a:stretch>
        </p:blipFill>
        <p:spPr bwMode="auto">
          <a:xfrm>
            <a:off x="318291" y="185181"/>
            <a:ext cx="8507417" cy="599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4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473" y="31533"/>
            <a:ext cx="5075171" cy="614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01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14" y="1828806"/>
            <a:ext cx="8844572" cy="3605048"/>
          </a:xfrm>
          <a:prstGeom prst="rect">
            <a:avLst/>
          </a:prstGeom>
        </p:spPr>
      </p:pic>
      <p:pic>
        <p:nvPicPr>
          <p:cNvPr id="3" name="Picture 2" descr="https://uwprod.sharepoint.com/sites/WIDA/Shared%20Documents/Project%20Management/Active%20Projects/SLA%20Framework-SLD%20Standards/SLD%20Standards/Graphics/Final%20Versions/English%20Graphics%20(FINAL)/02.%20Marco%20DALE%20Four%20Component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500" b="69362"/>
          <a:stretch/>
        </p:blipFill>
        <p:spPr bwMode="auto">
          <a:xfrm>
            <a:off x="57564" y="52433"/>
            <a:ext cx="3770307" cy="105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466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A Powerpoint Template 4-3 Ratio" id="{C7E60807-14C4-4847-8049-679400F2494D}" vid="{2551CF25-44FF-43C1-836A-E35CBAD939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3CA63BC875ED489E97D32C20A186CC" ma:contentTypeVersion="22" ma:contentTypeDescription="Create a new document." ma:contentTypeScope="" ma:versionID="797b19c3ce3d570981ca1b71b918421b">
  <xsd:schema xmlns:xsd="http://www.w3.org/2001/XMLSchema" xmlns:xs="http://www.w3.org/2001/XMLSchema" xmlns:p="http://schemas.microsoft.com/office/2006/metadata/properties" xmlns:ns2="e29bb87e-0e7d-429d-bbbd-aff1f3b83421" xmlns:ns3="dffc213f-309b-4b7f-9b4f-d096faa3bc86" targetNamespace="http://schemas.microsoft.com/office/2006/metadata/properties" ma:root="true" ma:fieldsID="1b24d3f9536bcd7a6e6a4cf28fd08c2e" ns2:_="" ns3:_="">
    <xsd:import namespace="e29bb87e-0e7d-429d-bbbd-aff1f3b83421"/>
    <xsd:import namespace="dffc213f-309b-4b7f-9b4f-d096faa3b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FolderDescription" minOccurs="0"/>
                <xsd:element ref="ns2:Migrat" minOccurs="0"/>
                <xsd:element ref="ns2:Note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bb87e-0e7d-429d-bbbd-aff1f3b83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olderDescription" ma:index="21" nillable="true" ma:displayName="Folder Description" ma:description="Description of the folder and purpose" ma:format="Dropdown" ma:internalName="FolderDescription">
      <xsd:simpleType>
        <xsd:restriction base="dms:Text">
          <xsd:maxLength value="255"/>
        </xsd:restriction>
      </xsd:simpleType>
    </xsd:element>
    <xsd:element name="Migrat" ma:index="22" nillable="true" ma:displayName="Keep" ma:default="1" ma:description="Keep or archive" ma:format="Dropdown" ma:internalName="Migrat">
      <xsd:simpleType>
        <xsd:restriction base="dms:Boolean"/>
      </xsd:simpleType>
    </xsd:element>
    <xsd:element name="Notes" ma:index="23" nillable="true" ma:displayName="Notes" ma:format="Dropdown" ma:internalName="Notes">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_Flow_SignoffStatus" ma:index="27" nillable="true" ma:displayName="Sign-off status" ma:internalName="Sign_x002d_off_x0020_status">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c213f-309b-4b7f-9b4f-d096faa3b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6a8ff45-9673-4143-9954-2417cbd4a023}" ma:internalName="TaxCatchAll" ma:showField="CatchAllData" ma:web="dffc213f-309b-4b7f-9b4f-d096faa3b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e29bb87e-0e7d-429d-bbbd-aff1f3b83421" xsi:nil="true"/>
    <Migrat xmlns="e29bb87e-0e7d-429d-bbbd-aff1f3b83421">true</Migrat>
    <FolderDescription xmlns="e29bb87e-0e7d-429d-bbbd-aff1f3b83421" xsi:nil="true"/>
    <_Flow_SignoffStatus xmlns="e29bb87e-0e7d-429d-bbbd-aff1f3b83421" xsi:nil="true"/>
    <lcf76f155ced4ddcb4097134ff3c332f xmlns="e29bb87e-0e7d-429d-bbbd-aff1f3b83421">
      <Terms xmlns="http://schemas.microsoft.com/office/infopath/2007/PartnerControls"/>
    </lcf76f155ced4ddcb4097134ff3c332f>
    <TaxCatchAll xmlns="dffc213f-309b-4b7f-9b4f-d096faa3bc86" xsi:nil="true"/>
  </documentManagement>
</p:properties>
</file>

<file path=customXml/itemProps1.xml><?xml version="1.0" encoding="utf-8"?>
<ds:datastoreItem xmlns:ds="http://schemas.openxmlformats.org/officeDocument/2006/customXml" ds:itemID="{1A725EDE-AA78-415E-8727-3A6C9390F5DE}">
  <ds:schemaRefs>
    <ds:schemaRef ds:uri="dffc213f-309b-4b7f-9b4f-d096faa3bc86"/>
    <ds:schemaRef ds:uri="e29bb87e-0e7d-429d-bbbd-aff1f3b83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61718A-804A-4144-AE97-7C3A9A432043}">
  <ds:schemaRefs>
    <ds:schemaRef ds:uri="http://schemas.microsoft.com/sharepoint/v3/contenttype/forms"/>
  </ds:schemaRefs>
</ds:datastoreItem>
</file>

<file path=customXml/itemProps3.xml><?xml version="1.0" encoding="utf-8"?>
<ds:datastoreItem xmlns:ds="http://schemas.openxmlformats.org/officeDocument/2006/customXml" ds:itemID="{C0AB5F52-0F15-4CF2-81DE-C6324A6E4E0E}">
  <ds:schemaRefs>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infopath/2007/PartnerControls"/>
    <ds:schemaRef ds:uri="dffc213f-309b-4b7f-9b4f-d096faa3bc86"/>
    <ds:schemaRef ds:uri="e29bb87e-0e7d-429d-bbbd-aff1f3b83421"/>
  </ds:schemaRefs>
</ds:datastoreItem>
</file>

<file path=docProps/app.xml><?xml version="1.0" encoding="utf-8"?>
<Properties xmlns="http://schemas.openxmlformats.org/officeDocument/2006/extended-properties" xmlns:vt="http://schemas.openxmlformats.org/officeDocument/2006/docPropsVTypes">
  <Template>WIDA Powerpoint Template 4-3 Ratio</Template>
  <TotalTime>0</TotalTime>
  <Words>740</Words>
  <Application>Microsoft Office PowerPoint</Application>
  <PresentationFormat>On-screen Show (4:3)</PresentationFormat>
  <Paragraphs>106</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Red Hat Display</vt:lpstr>
      <vt:lpstr>Office Theme</vt:lpstr>
      <vt:lpstr>Marco de los estándares  del desarrollo auténtico del lenguaje español de WIDA (Marco DALE) </vt:lpstr>
      <vt:lpstr>Session Overview</vt:lpstr>
      <vt:lpstr>Marco de los estándares del desarrollo auténtico del lenguaje español de WIDA  Marco DALE </vt:lpstr>
      <vt:lpstr>Purpose and Development of  Marco DALE</vt:lpstr>
      <vt:lpstr>Connections to WIDA Language Frameworks</vt:lpstr>
      <vt:lpstr>Contents of Marco DALE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to Implement  Marco DALE</vt:lpstr>
      <vt:lpstr>Marco DALE</vt:lpstr>
      <vt:lpstr>Marco DALE Communications</vt:lpstr>
      <vt:lpstr>Marco DALE Learning Opportunities</vt:lpstr>
      <vt:lpstr>Contact Us</vt:lpstr>
      <vt:lpstr>PowerPoint Presentation</vt:lpstr>
      <vt:lpstr>PowerPoint Presentation</vt:lpstr>
    </vt:vector>
  </TitlesOfParts>
  <Company>UW-Madison WCER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dc:title>
  <dc:creator>Drake Accardi</dc:creator>
  <cp:lastModifiedBy>Samuel Aguirre</cp:lastModifiedBy>
  <cp:revision>2</cp:revision>
  <dcterms:created xsi:type="dcterms:W3CDTF">2018-05-18T20:35:18Z</dcterms:created>
  <dcterms:modified xsi:type="dcterms:W3CDTF">2023-10-11T21:29:55Z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0x010100343CA63BC875ED489E97D32C20A186CC</vt:lpwstr>
  </property>
  <property fmtid="{D5CDD505-2E9C-101B-9397-08002B2CF9AE}" pid="3" name="Global Tags">
    <vt:lpwstr>3;#Marketing|99eb4547-86f5-4842-8f5d-82d2a080fe8f</vt:lpwstr>
  </property>
  <property fmtid="{D5CDD505-2E9C-101B-9397-08002B2CF9AE}" pid="4" name="MediaServiceImageTags">
    <vt:lpwstr/>
  </property>
</Properties>
</file>